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31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8" r:id="rId14"/>
    <p:sldId id="307" r:id="rId15"/>
    <p:sldId id="310" r:id="rId16"/>
    <p:sldId id="311" r:id="rId17"/>
    <p:sldId id="313" r:id="rId18"/>
    <p:sldId id="31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2FEE3-9928-684F-ABF6-119990AAA69C}" v="37" dt="2020-11-21T07:38:42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8"/>
    <p:restoredTop sz="94281"/>
  </p:normalViewPr>
  <p:slideViewPr>
    <p:cSldViewPr snapToGrid="0" snapToObjects="1">
      <p:cViewPr varScale="1">
        <p:scale>
          <a:sx n="99" d="100"/>
          <a:sy n="99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C12C-B55F-7144-AF0E-09674C257E33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27E4B-C074-4447-BF85-E79FC9F52D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00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811-EAA4-4C46-87D1-356BF97F752D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6C10-1502-8147-A258-88F2795BC2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76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811-EAA4-4C46-87D1-356BF97F752D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6C10-1502-8147-A258-88F2795BC2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75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811-EAA4-4C46-87D1-356BF97F752D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6C10-1502-8147-A258-88F2795BC2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97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811-EAA4-4C46-87D1-356BF97F752D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6C10-1502-8147-A258-88F2795BC2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38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811-EAA4-4C46-87D1-356BF97F752D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6C10-1502-8147-A258-88F2795BC2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148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811-EAA4-4C46-87D1-356BF97F752D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6C10-1502-8147-A258-88F2795BC2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881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811-EAA4-4C46-87D1-356BF97F752D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6C10-1502-8147-A258-88F2795BC2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57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811-EAA4-4C46-87D1-356BF97F752D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6C10-1502-8147-A258-88F2795BC2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177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811-EAA4-4C46-87D1-356BF97F752D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6C10-1502-8147-A258-88F2795BC2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132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811-EAA4-4C46-87D1-356BF97F752D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6C10-1502-8147-A258-88F2795BC2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652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811-EAA4-4C46-87D1-356BF97F752D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6C10-1502-8147-A258-88F2795BC2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341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C0811-EAA4-4C46-87D1-356BF97F752D}" type="datetimeFigureOut">
              <a:rPr lang="hu-HU" smtClean="0"/>
              <a:t>2020. 11. 26.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6C10-1502-8147-A258-88F2795BC2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0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E27CABA-DF90-A349-BCBE-AFE5018D4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" y="25400"/>
            <a:ext cx="9114458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7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6A6C18-8B95-D749-9B0B-A8165DF8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FA2E84E-297E-FF43-90B1-FC88030B1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594" y="28208"/>
            <a:ext cx="9199713" cy="6829792"/>
          </a:xfrm>
        </p:spPr>
      </p:pic>
    </p:spTree>
    <p:extLst>
      <p:ext uri="{BB962C8B-B14F-4D97-AF65-F5344CB8AC3E}">
        <p14:creationId xmlns:p14="http://schemas.microsoft.com/office/powerpoint/2010/main" val="217820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AA737-90B8-8F48-98F5-5ADC22BE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AC90384-439D-BE48-863D-AFDF1A767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452" y="-21790"/>
            <a:ext cx="9223184" cy="6879790"/>
          </a:xfrm>
        </p:spPr>
      </p:pic>
    </p:spTree>
    <p:extLst>
      <p:ext uri="{BB962C8B-B14F-4D97-AF65-F5344CB8AC3E}">
        <p14:creationId xmlns:p14="http://schemas.microsoft.com/office/powerpoint/2010/main" val="1437381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36E938-E8AD-F545-95F2-6E1B688D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fénykép, étel, különböző, rózsaszín látható&#10;&#10;Automatikusan generált leírás">
            <a:extLst>
              <a:ext uri="{FF2B5EF4-FFF2-40B4-BE49-F238E27FC236}">
                <a16:creationId xmlns:a16="http://schemas.microsoft.com/office/drawing/2014/main" id="{749E430F-7F56-7F4A-8018-C7D9F34C4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310" y="9134"/>
            <a:ext cx="9159310" cy="6848866"/>
          </a:xfrm>
        </p:spPr>
      </p:pic>
    </p:spTree>
    <p:extLst>
      <p:ext uri="{BB962C8B-B14F-4D97-AF65-F5344CB8AC3E}">
        <p14:creationId xmlns:p14="http://schemas.microsoft.com/office/powerpoint/2010/main" val="411756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036469DD-0A94-5D46-8D45-6ACBBB4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10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E08F7C-8294-6B4B-86F7-129DA45A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2E513FBA-4480-1044-9058-EC560963C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907" y="-17762"/>
            <a:ext cx="9176397" cy="6875762"/>
          </a:xfrm>
        </p:spPr>
      </p:pic>
    </p:spTree>
    <p:extLst>
      <p:ext uri="{BB962C8B-B14F-4D97-AF65-F5344CB8AC3E}">
        <p14:creationId xmlns:p14="http://schemas.microsoft.com/office/powerpoint/2010/main" val="44872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25543743-02ED-2E4B-9C68-E7947A01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4" y="0"/>
            <a:ext cx="9156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1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59E7E321-87AD-8D4D-9909-A0B19CEA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9" y="0"/>
            <a:ext cx="9148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2E09ACB-D269-F94D-B0A0-BF12AA73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58"/>
            <a:ext cx="9144000" cy="68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6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6A169976-D98C-5F4E-86BC-411F1D2A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85" y="0"/>
            <a:ext cx="9178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1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01DD73C-D2BF-944B-A0D5-8874DD18E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2376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295ADA-FD2E-7340-9595-B2540C55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0BB7550C-E70C-0349-B7BE-8D35AF301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4836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B93BFE-62DE-EA42-A518-BB18CECC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801D7FE-8C50-E949-B89B-5DEE8B8FE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1" y="1"/>
            <a:ext cx="9140719" cy="6858000"/>
          </a:xfrm>
        </p:spPr>
      </p:pic>
    </p:spTree>
    <p:extLst>
      <p:ext uri="{BB962C8B-B14F-4D97-AF65-F5344CB8AC3E}">
        <p14:creationId xmlns:p14="http://schemas.microsoft.com/office/powerpoint/2010/main" val="215237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E749B2-0FE6-CD4E-B202-CA6E6529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43EE940-7829-9142-9718-98849E569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98"/>
            <a:ext cx="9142834" cy="6851702"/>
          </a:xfrm>
        </p:spPr>
      </p:pic>
    </p:spTree>
    <p:extLst>
      <p:ext uri="{BB962C8B-B14F-4D97-AF65-F5344CB8AC3E}">
        <p14:creationId xmlns:p14="http://schemas.microsoft.com/office/powerpoint/2010/main" val="401210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936A0A-8DD3-AF48-AA1C-41EFC892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A4C4BBE-500A-B94F-B171-FD032B684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580" y="50654"/>
            <a:ext cx="9198481" cy="6807346"/>
          </a:xfrm>
        </p:spPr>
      </p:pic>
    </p:spTree>
    <p:extLst>
      <p:ext uri="{BB962C8B-B14F-4D97-AF65-F5344CB8AC3E}">
        <p14:creationId xmlns:p14="http://schemas.microsoft.com/office/powerpoint/2010/main" val="210536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E696A0-CB88-7141-BD08-6CC6797B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28113C5-F59B-7745-AA7C-6E012710D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023" y="-6822"/>
            <a:ext cx="9149294" cy="6864822"/>
          </a:xfrm>
        </p:spPr>
      </p:pic>
    </p:spTree>
    <p:extLst>
      <p:ext uri="{BB962C8B-B14F-4D97-AF65-F5344CB8AC3E}">
        <p14:creationId xmlns:p14="http://schemas.microsoft.com/office/powerpoint/2010/main" val="146539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390F39-92A2-F74C-9149-982DEF56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A2C3FB5F-386D-1146-9D0E-772EC1297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4963" cy="6858000"/>
          </a:xfrm>
        </p:spPr>
      </p:pic>
    </p:spTree>
    <p:extLst>
      <p:ext uri="{BB962C8B-B14F-4D97-AF65-F5344CB8AC3E}">
        <p14:creationId xmlns:p14="http://schemas.microsoft.com/office/powerpoint/2010/main" val="190962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C345EC-976F-984A-A1C9-C377A4506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56E444D-A949-7E41-956D-E4FE993A3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806" y="-3022"/>
            <a:ext cx="9185319" cy="6861021"/>
          </a:xfrm>
        </p:spPr>
      </p:pic>
    </p:spTree>
    <p:extLst>
      <p:ext uri="{BB962C8B-B14F-4D97-AF65-F5344CB8AC3E}">
        <p14:creationId xmlns:p14="http://schemas.microsoft.com/office/powerpoint/2010/main" val="2093403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Macintosh PowerPoint</Application>
  <PresentationFormat>Diavetítés a képernyőre (4:3 oldalarány)</PresentationFormat>
  <Paragraphs>0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Fogsebészet a gyermekfogászatban</dc:title>
  <dc:creator>Tímea Szabados</dc:creator>
  <cp:lastModifiedBy>Tímea Szabados</cp:lastModifiedBy>
  <cp:revision>4</cp:revision>
  <dcterms:created xsi:type="dcterms:W3CDTF">2020-11-20T23:35:34Z</dcterms:created>
  <dcterms:modified xsi:type="dcterms:W3CDTF">2020-11-26T09:04:19Z</dcterms:modified>
</cp:coreProperties>
</file>