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6"/>
  </p:notesMasterIdLst>
  <p:sldIdLst>
    <p:sldId id="256" r:id="rId2"/>
    <p:sldId id="353" r:id="rId3"/>
    <p:sldId id="355" r:id="rId4"/>
    <p:sldId id="411" r:id="rId5"/>
    <p:sldId id="410" r:id="rId6"/>
    <p:sldId id="356" r:id="rId7"/>
    <p:sldId id="368" r:id="rId8"/>
    <p:sldId id="369" r:id="rId9"/>
    <p:sldId id="417" r:id="rId10"/>
    <p:sldId id="365" r:id="rId11"/>
    <p:sldId id="414" r:id="rId12"/>
    <p:sldId id="366" r:id="rId13"/>
    <p:sldId id="367" r:id="rId14"/>
    <p:sldId id="418" r:id="rId15"/>
    <p:sldId id="364" r:id="rId16"/>
    <p:sldId id="419" r:id="rId17"/>
    <p:sldId id="420" r:id="rId18"/>
    <p:sldId id="370" r:id="rId19"/>
    <p:sldId id="421" r:id="rId20"/>
    <p:sldId id="423" r:id="rId21"/>
    <p:sldId id="381" r:id="rId22"/>
    <p:sldId id="371" r:id="rId23"/>
    <p:sldId id="259" r:id="rId24"/>
    <p:sldId id="382" r:id="rId25"/>
    <p:sldId id="383" r:id="rId26"/>
    <p:sldId id="415" r:id="rId27"/>
    <p:sldId id="372" r:id="rId28"/>
    <p:sldId id="424" r:id="rId29"/>
    <p:sldId id="373" r:id="rId30"/>
    <p:sldId id="374" r:id="rId31"/>
    <p:sldId id="375" r:id="rId32"/>
    <p:sldId id="376" r:id="rId33"/>
    <p:sldId id="416" r:id="rId34"/>
    <p:sldId id="425" r:id="rId35"/>
    <p:sldId id="426" r:id="rId36"/>
    <p:sldId id="377" r:id="rId37"/>
    <p:sldId id="378" r:id="rId38"/>
    <p:sldId id="379" r:id="rId39"/>
    <p:sldId id="380" r:id="rId40"/>
    <p:sldId id="360" r:id="rId41"/>
    <p:sldId id="354" r:id="rId42"/>
    <p:sldId id="284" r:id="rId43"/>
    <p:sldId id="362" r:id="rId44"/>
    <p:sldId id="260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3214"/>
    <p:restoredTop sz="96208"/>
  </p:normalViewPr>
  <p:slideViewPr>
    <p:cSldViewPr snapToGrid="0" snapToObjects="1">
      <p:cViewPr>
        <p:scale>
          <a:sx n="67" d="100"/>
          <a:sy n="67" d="100"/>
        </p:scale>
        <p:origin x="144" y="8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DEF98B-6EE8-0D48-98EF-2BD958C9D5AC}" type="datetimeFigureOut">
              <a:rPr lang="hu-HU" smtClean="0"/>
              <a:t>2021. 01. 16.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7DDD56-0738-8E4E-96DE-CF73AF319D4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8925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8651519-5368-0E4E-89A2-928439F03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74CC4DA-3B17-144D-A182-42CBCCAF36CE}" type="slidenum">
              <a:rPr lang="hu-HU" altLang="hu-HU" sz="1200"/>
              <a:pPr eaLnBrk="1" hangingPunct="1"/>
              <a:t>9</a:t>
            </a:fld>
            <a:endParaRPr lang="hu-HU" altLang="hu-HU" sz="1200"/>
          </a:p>
        </p:txBody>
      </p:sp>
      <p:sp>
        <p:nvSpPr>
          <p:cNvPr id="117762" name="Rectangle 2">
            <a:extLst>
              <a:ext uri="{FF2B5EF4-FFF2-40B4-BE49-F238E27FC236}">
                <a16:creationId xmlns:a16="http://schemas.microsoft.com/office/drawing/2014/main" id="{92C30778-B421-4049-BA23-F14230BC0E2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3A18FCEB-374C-8E49-9572-257D3D49DD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2075" tIns="44450" rIns="92075" bIns="44450"/>
          <a:lstStyle/>
          <a:p>
            <a:pPr eaLnBrk="1" hangingPunct="1">
              <a:defRPr/>
            </a:pPr>
            <a:endParaRPr lang="en-US" sz="1600">
              <a:latin typeface="Arial Narrow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3122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A23E3F4-089F-6448-917E-41C5B3F5EC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F23B0D5-F254-A14E-B3F3-C28DBDC74CD5}" type="slidenum">
              <a:rPr lang="hu-HU" altLang="hu-HU" sz="1200"/>
              <a:pPr eaLnBrk="1" hangingPunct="1"/>
              <a:t>28</a:t>
            </a:fld>
            <a:endParaRPr lang="hu-HU" altLang="hu-HU" sz="1200"/>
          </a:p>
        </p:txBody>
      </p:sp>
      <p:sp>
        <p:nvSpPr>
          <p:cNvPr id="132098" name="Rectangle 2">
            <a:extLst>
              <a:ext uri="{FF2B5EF4-FFF2-40B4-BE49-F238E27FC236}">
                <a16:creationId xmlns:a16="http://schemas.microsoft.com/office/drawing/2014/main" id="{5BD6489E-3245-0341-B757-0E57C36B987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A8BE2F91-2B8A-DA48-B4C5-6BCE33E1B9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281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AE8F4E5-071A-F04D-BC90-94DC7238F4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16EB664-BC70-B54D-B7D3-74C7D2065824}" type="slidenum">
              <a:rPr lang="hu-HU" altLang="hu-HU" sz="1200"/>
              <a:pPr eaLnBrk="1" hangingPunct="1"/>
              <a:t>10</a:t>
            </a:fld>
            <a:endParaRPr lang="hu-HU" altLang="hu-HU" sz="1200"/>
          </a:p>
        </p:txBody>
      </p:sp>
      <p:sp>
        <p:nvSpPr>
          <p:cNvPr id="119810" name="Rectangle 2">
            <a:extLst>
              <a:ext uri="{FF2B5EF4-FFF2-40B4-BE49-F238E27FC236}">
                <a16:creationId xmlns:a16="http://schemas.microsoft.com/office/drawing/2014/main" id="{A43994BF-FC5D-6849-99DD-A8961B317F6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BA36DBCE-9EC7-E84B-AD34-83D08A9CB1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2075" tIns="44450" rIns="92075" bIns="44450"/>
          <a:lstStyle/>
          <a:p>
            <a:pPr eaLnBrk="1" hangingPunct="1">
              <a:defRPr/>
            </a:pPr>
            <a:endParaRPr lang="en-US" sz="1600">
              <a:latin typeface="Arial Narrow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138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27E27A4-06CD-7A4E-8BBC-224ADF4470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2A4539F-3260-9D40-9523-EABAE2C3C335}" type="slidenum">
              <a:rPr lang="hu-HU" altLang="hu-HU" sz="1200"/>
              <a:pPr eaLnBrk="1" hangingPunct="1"/>
              <a:t>12</a:t>
            </a:fld>
            <a:endParaRPr lang="hu-HU" altLang="hu-HU" sz="1200"/>
          </a:p>
        </p:txBody>
      </p:sp>
      <p:sp>
        <p:nvSpPr>
          <p:cNvPr id="121858" name="Rectangle 2">
            <a:extLst>
              <a:ext uri="{FF2B5EF4-FFF2-40B4-BE49-F238E27FC236}">
                <a16:creationId xmlns:a16="http://schemas.microsoft.com/office/drawing/2014/main" id="{1E3AC7F6-94B2-A74A-9501-4135D3F83A5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9AD5BB61-B625-CB4A-A2E2-60412D7FAF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2075" tIns="44450" rIns="92075" bIns="44450"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352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6C1BA40-090A-B54C-8AB9-A7EA111598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5D955D5-C69D-2D4C-A967-27A5AE9441EE}" type="slidenum">
              <a:rPr lang="hu-HU" altLang="hu-HU" sz="1200"/>
              <a:pPr eaLnBrk="1" hangingPunct="1"/>
              <a:t>13</a:t>
            </a:fld>
            <a:endParaRPr lang="hu-HU" altLang="hu-HU" sz="1200"/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0ED52F29-4351-CF47-86BC-5B73E9ED904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3D441519-81CD-4840-88DC-E67DE87710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2075" tIns="44450" rIns="92075" bIns="44450"/>
          <a:lstStyle/>
          <a:p>
            <a:pPr eaLnBrk="1" hangingPunct="1">
              <a:defRPr/>
            </a:pPr>
            <a:endParaRPr lang="en-US" sz="1600">
              <a:latin typeface="Arial Narrow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924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6CD7513-EA7D-5545-B9FE-D162F409329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1A8C262-F99C-7A40-B946-091B7CF157DC}" type="slidenum">
              <a:rPr lang="hu-HU" altLang="hu-HU" sz="1200"/>
              <a:pPr eaLnBrk="1" hangingPunct="1"/>
              <a:t>14</a:t>
            </a:fld>
            <a:endParaRPr lang="hu-HU" altLang="hu-HU" sz="1200"/>
          </a:p>
        </p:txBody>
      </p:sp>
      <p:sp>
        <p:nvSpPr>
          <p:cNvPr id="138242" name="Rectangle 2">
            <a:extLst>
              <a:ext uri="{FF2B5EF4-FFF2-40B4-BE49-F238E27FC236}">
                <a16:creationId xmlns:a16="http://schemas.microsoft.com/office/drawing/2014/main" id="{F752E79A-D439-8746-8635-FA0241A8275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4065C44C-0C09-FF4D-8098-3FECF01E24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2075" tIns="44450" rIns="92075" bIns="44450"/>
          <a:lstStyle/>
          <a:p>
            <a:pPr eaLnBrk="1" hangingPunct="1">
              <a:defRPr/>
            </a:pPr>
            <a:endParaRPr lang="en-US" sz="1600">
              <a:latin typeface="Arial Narrow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546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4C08B91-DC85-3544-BC83-6625276DC0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DB54D46-2A0A-9445-8E33-F1D92EBE0066}" type="slidenum">
              <a:rPr lang="hu-HU" altLang="hu-HU" sz="1200"/>
              <a:pPr eaLnBrk="1" hangingPunct="1"/>
              <a:t>16</a:t>
            </a:fld>
            <a:endParaRPr lang="hu-HU" altLang="hu-HU" sz="1200"/>
          </a:p>
        </p:txBody>
      </p:sp>
      <p:sp>
        <p:nvSpPr>
          <p:cNvPr id="125954" name="Rectangle 2">
            <a:extLst>
              <a:ext uri="{FF2B5EF4-FFF2-40B4-BE49-F238E27FC236}">
                <a16:creationId xmlns:a16="http://schemas.microsoft.com/office/drawing/2014/main" id="{6B6484C1-D5C0-044D-9FB7-B3DB44AA682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7CF579E3-A7AA-1F47-BFC8-A0F354A2EB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2075" tIns="44450" rIns="92075" bIns="44450"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451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5C9AF8E-25E9-1C4B-BB76-8ACEF7C90C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E9DC685-955A-8549-BA00-73E77D903760}" type="slidenum">
              <a:rPr lang="hu-HU" altLang="hu-HU" sz="1200"/>
              <a:pPr eaLnBrk="1" hangingPunct="1"/>
              <a:t>17</a:t>
            </a:fld>
            <a:endParaRPr lang="hu-HU" altLang="hu-HU" sz="1200"/>
          </a:p>
        </p:txBody>
      </p:sp>
      <p:sp>
        <p:nvSpPr>
          <p:cNvPr id="128002" name="Rectangle 2">
            <a:extLst>
              <a:ext uri="{FF2B5EF4-FFF2-40B4-BE49-F238E27FC236}">
                <a16:creationId xmlns:a16="http://schemas.microsoft.com/office/drawing/2014/main" id="{D8054E1E-4552-334C-8460-44721D59F05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5BC77173-E57D-1544-AB53-65FE6E073C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2075" tIns="44450" rIns="92075" bIns="44450"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0930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9F2AC88-8A73-F144-933F-D2AEBCAE58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882F937-8643-4C4D-9BB3-8781A7A5EF2F}" type="slidenum">
              <a:rPr lang="hu-HU" altLang="hu-HU" sz="1200"/>
              <a:pPr eaLnBrk="1" hangingPunct="1"/>
              <a:t>18</a:t>
            </a:fld>
            <a:endParaRPr lang="hu-HU" altLang="hu-HU" sz="1200"/>
          </a:p>
        </p:txBody>
      </p:sp>
      <p:sp>
        <p:nvSpPr>
          <p:cNvPr id="130050" name="Rectangle 2">
            <a:extLst>
              <a:ext uri="{FF2B5EF4-FFF2-40B4-BE49-F238E27FC236}">
                <a16:creationId xmlns:a16="http://schemas.microsoft.com/office/drawing/2014/main" id="{2E3DFAA7-AAC3-104C-9004-16F15F6C3D3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2217CCC7-5418-0C46-A7CF-B844CCD6D8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2075" tIns="44450" rIns="92075" bIns="44450"/>
          <a:lstStyle/>
          <a:p>
            <a:pPr eaLnBrk="1" hangingPunct="1">
              <a:defRPr/>
            </a:pPr>
            <a:endParaRPr lang="en-US" sz="1600">
              <a:latin typeface="Arial Narrow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18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C5239D3-EC3E-354E-88F7-9E14504308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3934036-91E0-8541-88FD-85BE598989EE}" type="slidenum">
              <a:rPr lang="hu-HU" altLang="hu-HU" sz="1200"/>
              <a:pPr eaLnBrk="1" hangingPunct="1"/>
              <a:t>19</a:t>
            </a:fld>
            <a:endParaRPr lang="hu-HU" altLang="hu-HU" sz="1200"/>
          </a:p>
        </p:txBody>
      </p:sp>
      <p:sp>
        <p:nvSpPr>
          <p:cNvPr id="135170" name="Rectangle 2">
            <a:extLst>
              <a:ext uri="{FF2B5EF4-FFF2-40B4-BE49-F238E27FC236}">
                <a16:creationId xmlns:a16="http://schemas.microsoft.com/office/drawing/2014/main" id="{213199CC-FB3A-DC43-A1A7-2BC5CD28FBB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E0A4E8B7-AA18-3D43-8247-625427E8D2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2075" tIns="44450" rIns="92075" bIns="44450"/>
          <a:lstStyle/>
          <a:p>
            <a:pPr eaLnBrk="1" hangingPunct="1">
              <a:defRPr/>
            </a:pPr>
            <a:endParaRPr lang="en-US" sz="1600">
              <a:latin typeface="Arial Narrow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9153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3B487-A5FA-0141-B5F1-C33DF65C0989}" type="datetimeFigureOut">
              <a:rPr lang="hu-HU" smtClean="0"/>
              <a:t>2021. 01. 16.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8E44-9861-BD43-9050-F81F7E96BBB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92420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3B487-A5FA-0141-B5F1-C33DF65C0989}" type="datetimeFigureOut">
              <a:rPr lang="hu-HU" smtClean="0"/>
              <a:t>2021. 01. 16.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8E44-9861-BD43-9050-F81F7E96BBB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95668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3B487-A5FA-0141-B5F1-C33DF65C0989}" type="datetimeFigureOut">
              <a:rPr lang="hu-HU" smtClean="0"/>
              <a:t>2021. 01. 16.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8E44-9861-BD43-9050-F81F7E96BBB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0110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3B487-A5FA-0141-B5F1-C33DF65C0989}" type="datetimeFigureOut">
              <a:rPr lang="hu-HU" smtClean="0"/>
              <a:t>2021. 01. 16.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8E44-9861-BD43-9050-F81F7E96BBB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08967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3B487-A5FA-0141-B5F1-C33DF65C0989}" type="datetimeFigureOut">
              <a:rPr lang="hu-HU" smtClean="0"/>
              <a:t>2021. 01. 16.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8E44-9861-BD43-9050-F81F7E96BBB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89209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3B487-A5FA-0141-B5F1-C33DF65C0989}" type="datetimeFigureOut">
              <a:rPr lang="hu-HU" smtClean="0"/>
              <a:t>2021. 01. 16.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8E44-9861-BD43-9050-F81F7E96BBB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07979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3B487-A5FA-0141-B5F1-C33DF65C0989}" type="datetimeFigureOut">
              <a:rPr lang="hu-HU" smtClean="0"/>
              <a:t>2021. 01. 16.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8E44-9861-BD43-9050-F81F7E96BBB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9927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3B487-A5FA-0141-B5F1-C33DF65C0989}" type="datetimeFigureOut">
              <a:rPr lang="hu-HU" smtClean="0"/>
              <a:t>2021. 01. 16.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8E44-9861-BD43-9050-F81F7E96BBB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72467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3B487-A5FA-0141-B5F1-C33DF65C0989}" type="datetimeFigureOut">
              <a:rPr lang="hu-HU" smtClean="0"/>
              <a:t>2021. 01. 16.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8E44-9861-BD43-9050-F81F7E96BBB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8732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3B487-A5FA-0141-B5F1-C33DF65C0989}" type="datetimeFigureOut">
              <a:rPr lang="hu-HU" smtClean="0"/>
              <a:t>2021. 01. 16.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8E44-9861-BD43-9050-F81F7E96BBB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11106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3B487-A5FA-0141-B5F1-C33DF65C0989}" type="datetimeFigureOut">
              <a:rPr lang="hu-HU" smtClean="0"/>
              <a:t>2021. 01. 16.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08E44-9861-BD43-9050-F81F7E96BBB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99511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3B487-A5FA-0141-B5F1-C33DF65C0989}" type="datetimeFigureOut">
              <a:rPr lang="hu-HU" smtClean="0"/>
              <a:t>2021. 01. 16.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08E44-9861-BD43-9050-F81F7E96BBB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108780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g"/><Relationship Id="rId7" Type="http://schemas.openxmlformats.org/officeDocument/2006/relationships/image" Target="../media/image79.jpeg"/><Relationship Id="rId12" Type="http://schemas.openxmlformats.org/officeDocument/2006/relationships/image" Target="../media/image84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3.jpeg"/><Relationship Id="rId5" Type="http://schemas.openxmlformats.org/officeDocument/2006/relationships/image" Target="../media/image77.jpg"/><Relationship Id="rId10" Type="http://schemas.openxmlformats.org/officeDocument/2006/relationships/image" Target="../media/image82.jpeg"/><Relationship Id="rId4" Type="http://schemas.openxmlformats.org/officeDocument/2006/relationships/image" Target="../media/image76.jpg"/><Relationship Id="rId9" Type="http://schemas.openxmlformats.org/officeDocument/2006/relationships/image" Target="../media/image8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2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0D63D1-4138-4009-8B30-EAE9AF9A56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995" b="-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04B73CC-2CD3-5F44-A7F2-E46024B396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hu-HU" sz="4800"/>
              <a:t>Fogpótlástan 6.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85323086-77C4-7948-91AA-C245260FA5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hu-HU" sz="2000"/>
              <a:t>Szabados Tímea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124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3">
            <a:extLst>
              <a:ext uri="{FF2B5EF4-FFF2-40B4-BE49-F238E27FC236}">
                <a16:creationId xmlns:a16="http://schemas.microsoft.com/office/drawing/2014/main" id="{13D263F8-810A-074E-B367-45A0B8316C18}"/>
              </a:ext>
            </a:extLst>
          </p:cNvPr>
          <p:cNvGrpSpPr>
            <a:grpSpLocks/>
          </p:cNvGrpSpPr>
          <p:nvPr/>
        </p:nvGrpSpPr>
        <p:grpSpPr bwMode="auto">
          <a:xfrm>
            <a:off x="1862139" y="3765551"/>
            <a:ext cx="2371725" cy="2513013"/>
            <a:chOff x="240" y="2372"/>
            <a:chExt cx="1680" cy="1583"/>
          </a:xfrm>
        </p:grpSpPr>
        <p:pic>
          <p:nvPicPr>
            <p:cNvPr id="118788" name="Picture 4">
              <a:extLst>
                <a:ext uri="{FF2B5EF4-FFF2-40B4-BE49-F238E27FC236}">
                  <a16:creationId xmlns:a16="http://schemas.microsoft.com/office/drawing/2014/main" id="{FD196195-0A72-7C4A-99A1-1E88D5569F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2372"/>
              <a:ext cx="1680" cy="13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18789" name="Text Box 5">
              <a:extLst>
                <a:ext uri="{FF2B5EF4-FFF2-40B4-BE49-F238E27FC236}">
                  <a16:creationId xmlns:a16="http://schemas.microsoft.com/office/drawing/2014/main" id="{D7F1220B-FE6E-9A4B-8EE8-97DC828BD1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1" y="3724"/>
              <a:ext cx="13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endParaRPr lang="de-DE"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44035" name="Group 6">
            <a:extLst>
              <a:ext uri="{FF2B5EF4-FFF2-40B4-BE49-F238E27FC236}">
                <a16:creationId xmlns:a16="http://schemas.microsoft.com/office/drawing/2014/main" id="{45AB8283-705D-6B4B-A41D-EAAAA191C0F2}"/>
              </a:ext>
            </a:extLst>
          </p:cNvPr>
          <p:cNvGrpSpPr>
            <a:grpSpLocks/>
          </p:cNvGrpSpPr>
          <p:nvPr/>
        </p:nvGrpSpPr>
        <p:grpSpPr bwMode="auto">
          <a:xfrm>
            <a:off x="4267201" y="3810000"/>
            <a:ext cx="2328863" cy="2414588"/>
            <a:chOff x="1933" y="2352"/>
            <a:chExt cx="1715" cy="1618"/>
          </a:xfrm>
        </p:grpSpPr>
        <p:pic>
          <p:nvPicPr>
            <p:cNvPr id="118791" name="Picture 7">
              <a:extLst>
                <a:ext uri="{FF2B5EF4-FFF2-40B4-BE49-F238E27FC236}">
                  <a16:creationId xmlns:a16="http://schemas.microsoft.com/office/drawing/2014/main" id="{248C66B7-6F6C-164F-B420-2CC4622570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3" y="2352"/>
              <a:ext cx="1715" cy="13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18792" name="Text Box 8">
              <a:extLst>
                <a:ext uri="{FF2B5EF4-FFF2-40B4-BE49-F238E27FC236}">
                  <a16:creationId xmlns:a16="http://schemas.microsoft.com/office/drawing/2014/main" id="{E0B57907-B691-9945-BE8E-C8E8DC5E01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57" y="3724"/>
              <a:ext cx="137" cy="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endParaRPr lang="de-DE"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44036" name="Group 9">
            <a:extLst>
              <a:ext uri="{FF2B5EF4-FFF2-40B4-BE49-F238E27FC236}">
                <a16:creationId xmlns:a16="http://schemas.microsoft.com/office/drawing/2014/main" id="{2D69D512-4F7E-F14F-893E-4BD59A0762C2}"/>
              </a:ext>
            </a:extLst>
          </p:cNvPr>
          <p:cNvGrpSpPr>
            <a:grpSpLocks/>
          </p:cNvGrpSpPr>
          <p:nvPr/>
        </p:nvGrpSpPr>
        <p:grpSpPr bwMode="auto">
          <a:xfrm>
            <a:off x="6705600" y="1524001"/>
            <a:ext cx="3703638" cy="4130675"/>
            <a:chOff x="3696" y="1478"/>
            <a:chExt cx="2624" cy="2602"/>
          </a:xfrm>
        </p:grpSpPr>
        <p:pic>
          <p:nvPicPr>
            <p:cNvPr id="118794" name="Picture 10">
              <a:extLst>
                <a:ext uri="{FF2B5EF4-FFF2-40B4-BE49-F238E27FC236}">
                  <a16:creationId xmlns:a16="http://schemas.microsoft.com/office/drawing/2014/main" id="{632D6AAB-8BBA-4D4C-BEB8-D7EDDE49EA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1769"/>
              <a:ext cx="2624" cy="2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18795" name="Text Box 11">
              <a:extLst>
                <a:ext uri="{FF2B5EF4-FFF2-40B4-BE49-F238E27FC236}">
                  <a16:creationId xmlns:a16="http://schemas.microsoft.com/office/drawing/2014/main" id="{130FB218-0D94-034E-A6D6-1AFAB4A9DE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6" y="1478"/>
              <a:ext cx="13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endParaRPr lang="de-DE" sz="2000"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44037" name="Group 12">
            <a:extLst>
              <a:ext uri="{FF2B5EF4-FFF2-40B4-BE49-F238E27FC236}">
                <a16:creationId xmlns:a16="http://schemas.microsoft.com/office/drawing/2014/main" id="{C0B99A96-2D39-8943-A591-32B3E05BE1F0}"/>
              </a:ext>
            </a:extLst>
          </p:cNvPr>
          <p:cNvGrpSpPr>
            <a:grpSpLocks/>
          </p:cNvGrpSpPr>
          <p:nvPr/>
        </p:nvGrpSpPr>
        <p:grpSpPr bwMode="auto">
          <a:xfrm>
            <a:off x="1862139" y="1187451"/>
            <a:ext cx="2371725" cy="2568575"/>
            <a:chOff x="240" y="748"/>
            <a:chExt cx="1680" cy="1618"/>
          </a:xfrm>
        </p:grpSpPr>
        <p:sp>
          <p:nvSpPr>
            <p:cNvPr id="118797" name="Text Box 13">
              <a:extLst>
                <a:ext uri="{FF2B5EF4-FFF2-40B4-BE49-F238E27FC236}">
                  <a16:creationId xmlns:a16="http://schemas.microsoft.com/office/drawing/2014/main" id="{9817BDBD-5C41-F04E-A008-AD9B02405C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8" y="748"/>
              <a:ext cx="13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endParaRPr lang="de-DE">
                <a:latin typeface="Times New Roman" charset="0"/>
                <a:ea typeface="ＭＳ Ｐゴシック" charset="0"/>
              </a:endParaRPr>
            </a:p>
          </p:txBody>
        </p:sp>
        <p:pic>
          <p:nvPicPr>
            <p:cNvPr id="118798" name="Picture 14">
              <a:extLst>
                <a:ext uri="{FF2B5EF4-FFF2-40B4-BE49-F238E27FC236}">
                  <a16:creationId xmlns:a16="http://schemas.microsoft.com/office/drawing/2014/main" id="{5D5E7AAF-BC98-C94A-B2F5-98CAD8A947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157"/>
              <a:ext cx="1680" cy="1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44038" name="Group 15">
            <a:extLst>
              <a:ext uri="{FF2B5EF4-FFF2-40B4-BE49-F238E27FC236}">
                <a16:creationId xmlns:a16="http://schemas.microsoft.com/office/drawing/2014/main" id="{F3B0CE1F-5D1D-0C47-B99D-3AD887AA8A2A}"/>
              </a:ext>
            </a:extLst>
          </p:cNvPr>
          <p:cNvGrpSpPr>
            <a:grpSpLocks/>
          </p:cNvGrpSpPr>
          <p:nvPr/>
        </p:nvGrpSpPr>
        <p:grpSpPr bwMode="auto">
          <a:xfrm>
            <a:off x="4414838" y="1187451"/>
            <a:ext cx="2068512" cy="2532063"/>
            <a:chOff x="2049" y="748"/>
            <a:chExt cx="1466" cy="1595"/>
          </a:xfrm>
        </p:grpSpPr>
        <p:sp>
          <p:nvSpPr>
            <p:cNvPr id="118800" name="Text Box 16">
              <a:extLst>
                <a:ext uri="{FF2B5EF4-FFF2-40B4-BE49-F238E27FC236}">
                  <a16:creationId xmlns:a16="http://schemas.microsoft.com/office/drawing/2014/main" id="{E10099EE-3380-D249-AE45-983F4677B4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1" y="748"/>
              <a:ext cx="1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endParaRPr lang="de-DE">
                <a:latin typeface="Times New Roman" charset="0"/>
                <a:ea typeface="ＭＳ Ｐゴシック" charset="0"/>
              </a:endParaRPr>
            </a:p>
          </p:txBody>
        </p:sp>
        <p:pic>
          <p:nvPicPr>
            <p:cNvPr id="118801" name="Picture 17">
              <a:extLst>
                <a:ext uri="{FF2B5EF4-FFF2-40B4-BE49-F238E27FC236}">
                  <a16:creationId xmlns:a16="http://schemas.microsoft.com/office/drawing/2014/main" id="{0425CF0D-4B5B-E742-9973-AE0C583101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9" y="1141"/>
              <a:ext cx="1466" cy="1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118802" name="Rectangle 18">
            <a:extLst>
              <a:ext uri="{FF2B5EF4-FFF2-40B4-BE49-F238E27FC236}">
                <a16:creationId xmlns:a16="http://schemas.microsoft.com/office/drawing/2014/main" id="{E1C60296-88EB-D54C-AD52-59E646BAF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4839" y="152400"/>
            <a:ext cx="8442325" cy="12954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de-DE" altLang="hu-HU" sz="4400" b="1">
                <a:solidFill>
                  <a:srgbClr val="FFFF00"/>
                </a:solidFill>
              </a:rPr>
              <a:t>Egyidejű egyfázisú technika </a:t>
            </a:r>
            <a:br>
              <a:rPr lang="de-DE" altLang="hu-HU" sz="4400" b="1">
                <a:solidFill>
                  <a:srgbClr val="FFFF00"/>
                </a:solidFill>
              </a:rPr>
            </a:br>
            <a:endParaRPr lang="de-DE" altLang="hu-HU" sz="32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979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272EE7E-D595-DE46-8EB5-DFA8B9A8C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Egyidejű kétfázisú lenyomatvétel</a:t>
            </a:r>
            <a:endParaRPr lang="hu-HU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D44EA2B-8643-2A43-8BD4-3A07332CFA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hu-HU" dirty="0" err="1"/>
              <a:t>Alaplenyomat-anyag</a:t>
            </a:r>
            <a:r>
              <a:rPr lang="en-US" altLang="hu-HU" dirty="0"/>
              <a:t> </a:t>
            </a:r>
            <a:r>
              <a:rPr lang="en-US" altLang="hu-HU" dirty="0" err="1"/>
              <a:t>és</a:t>
            </a:r>
            <a:r>
              <a:rPr lang="en-US" altLang="hu-HU" dirty="0"/>
              <a:t>  a </a:t>
            </a:r>
            <a:r>
              <a:rPr lang="en-US" altLang="hu-HU" dirty="0" err="1"/>
              <a:t>híganfolyo</a:t>
            </a:r>
            <a:r>
              <a:rPr lang="en-US" altLang="hu-HU" dirty="0"/>
              <a:t>́ </a:t>
            </a:r>
            <a:r>
              <a:rPr lang="en-US" altLang="hu-HU" dirty="0" err="1"/>
              <a:t>lenyomatanyag</a:t>
            </a:r>
            <a:r>
              <a:rPr lang="en-US" altLang="hu-HU" dirty="0"/>
              <a:t> </a:t>
            </a:r>
            <a:r>
              <a:rPr lang="en-US" altLang="hu-HU" dirty="0" err="1"/>
              <a:t>egyszerre</a:t>
            </a:r>
            <a:r>
              <a:rPr lang="en-US" altLang="hu-HU" dirty="0"/>
              <a:t> </a:t>
            </a:r>
            <a:r>
              <a:rPr lang="en-US" altLang="hu-HU" dirty="0" err="1"/>
              <a:t>kerül</a:t>
            </a:r>
            <a:r>
              <a:rPr lang="en-US" altLang="hu-HU" dirty="0"/>
              <a:t> a </a:t>
            </a:r>
            <a:r>
              <a:rPr lang="en-US" altLang="hu-HU" dirty="0" err="1"/>
              <a:t>kanálba</a:t>
            </a:r>
            <a:r>
              <a:rPr lang="en-US" altLang="hu-HU" dirty="0"/>
              <a:t>. </a:t>
            </a:r>
          </a:p>
          <a:p>
            <a:pPr marL="0" indent="0">
              <a:buNone/>
            </a:pPr>
            <a:r>
              <a:rPr lang="en-US" altLang="hu-HU" dirty="0" err="1"/>
              <a:t>Fecskendo</a:t>
            </a:r>
            <a:r>
              <a:rPr lang="en-US" altLang="hu-HU" dirty="0"/>
              <a:t>̋ </a:t>
            </a:r>
            <a:r>
              <a:rPr lang="en-US" altLang="hu-HU" dirty="0" err="1"/>
              <a:t>segítségével</a:t>
            </a:r>
            <a:r>
              <a:rPr lang="en-US" altLang="hu-HU" dirty="0"/>
              <a:t> a </a:t>
            </a:r>
            <a:r>
              <a:rPr lang="en-US" altLang="hu-HU" dirty="0" err="1"/>
              <a:t>híganfolyo</a:t>
            </a:r>
            <a:r>
              <a:rPr lang="en-US" altLang="hu-HU" dirty="0"/>
              <a:t>́ </a:t>
            </a:r>
            <a:r>
              <a:rPr lang="en-US" altLang="hu-HU" dirty="0" err="1"/>
              <a:t>lenyomatanyagot</a:t>
            </a:r>
            <a:r>
              <a:rPr lang="en-US" altLang="hu-HU" dirty="0"/>
              <a:t> </a:t>
            </a:r>
            <a:r>
              <a:rPr lang="en-US" altLang="hu-HU" dirty="0" err="1"/>
              <a:t>közvetlenül</a:t>
            </a:r>
            <a:r>
              <a:rPr lang="en-US" altLang="hu-HU" dirty="0"/>
              <a:t> a </a:t>
            </a:r>
            <a:r>
              <a:rPr lang="en-US" altLang="hu-HU" dirty="0" err="1"/>
              <a:t>lemintázando</a:t>
            </a:r>
            <a:r>
              <a:rPr lang="en-US" altLang="hu-HU" dirty="0"/>
              <a:t>́ </a:t>
            </a:r>
            <a:r>
              <a:rPr lang="en-US" altLang="hu-HU" dirty="0" err="1"/>
              <a:t>területekre</a:t>
            </a:r>
            <a:r>
              <a:rPr lang="en-US" altLang="hu-HU" dirty="0"/>
              <a:t> is </a:t>
            </a:r>
            <a:r>
              <a:rPr lang="en-US" altLang="hu-HU" dirty="0" err="1"/>
              <a:t>juttatjuk</a:t>
            </a:r>
            <a:r>
              <a:rPr lang="en-US" altLang="hu-HU" dirty="0"/>
              <a:t>. </a:t>
            </a:r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93BA5A7B-E510-8448-8F6E-19192A135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7129" y="365125"/>
            <a:ext cx="1016000" cy="1079500"/>
          </a:xfrm>
          <a:prstGeom prst="rect">
            <a:avLst/>
          </a:prstGeom>
        </p:spPr>
      </p:pic>
      <p:pic>
        <p:nvPicPr>
          <p:cNvPr id="6" name="Kép 5" descr="A képen születésnap, szállítás, kerék látható&#10;&#10;Automatikusan generált leírás">
            <a:extLst>
              <a:ext uri="{FF2B5EF4-FFF2-40B4-BE49-F238E27FC236}">
                <a16:creationId xmlns:a16="http://schemas.microsoft.com/office/drawing/2014/main" id="{09A242BD-F70D-7341-9AA2-95A58E21A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54" y="4185543"/>
            <a:ext cx="2393824" cy="2126357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8B0047E5-456F-A644-8092-890B12AAB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2179" y="4212066"/>
            <a:ext cx="3485833" cy="2215993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1A239E34-CDC2-4343-AD6D-E7F1A0C5C4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7103" y="3574452"/>
            <a:ext cx="2842718" cy="1888229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45A02546-41A8-D640-84BF-DBF1320547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8328" y="4969771"/>
            <a:ext cx="2842718" cy="188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96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>
            <a:extLst>
              <a:ext uri="{FF2B5EF4-FFF2-40B4-BE49-F238E27FC236}">
                <a16:creationId xmlns:a16="http://schemas.microsoft.com/office/drawing/2014/main" id="{9603BE1B-9AC1-554B-A6FB-471982093D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4039" y="228600"/>
            <a:ext cx="8542337" cy="990600"/>
          </a:xfrm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8" tIns="44450" rIns="90488" bIns="44450" rtlCol="0" anchor="ctr">
            <a:normAutofit/>
          </a:bodyPr>
          <a:lstStyle/>
          <a:p>
            <a:pPr eaLnBrk="1" hangingPunct="1"/>
            <a:r>
              <a:rPr lang="hu-HU" altLang="hu-HU" sz="4000" b="1">
                <a:solidFill>
                  <a:srgbClr val="FFFF00"/>
                </a:solidFill>
              </a:rPr>
              <a:t>Kétfázisú egyidejű technika</a:t>
            </a:r>
            <a:endParaRPr lang="de-DE" altLang="hu-HU" sz="3200" b="1">
              <a:solidFill>
                <a:srgbClr val="FFFF00"/>
              </a:solidFill>
            </a:endParaRPr>
          </a:p>
        </p:txBody>
      </p:sp>
      <p:sp>
        <p:nvSpPr>
          <p:cNvPr id="120835" name="Text Box 3">
            <a:extLst>
              <a:ext uri="{FF2B5EF4-FFF2-40B4-BE49-F238E27FC236}">
                <a16:creationId xmlns:a16="http://schemas.microsoft.com/office/drawing/2014/main" id="{AF3373C6-4AE4-1845-B59E-AF181B7A7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524002"/>
            <a:ext cx="9615948" cy="3693319"/>
          </a:xfrm>
          <a:prstGeom prst="rect">
            <a:avLst/>
          </a:prstGeom>
          <a:solidFill>
            <a:srgbClr val="CCECFF"/>
          </a:solidFill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de-DE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de-DE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de-DE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de-DE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de-DE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de-DE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de-DE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de-DE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de-DE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20836" name="Freeform 4">
            <a:extLst>
              <a:ext uri="{FF2B5EF4-FFF2-40B4-BE49-F238E27FC236}">
                <a16:creationId xmlns:a16="http://schemas.microsoft.com/office/drawing/2014/main" id="{CC2A3B2A-D099-2F4E-9C6B-07A406ECDFE1}"/>
              </a:ext>
            </a:extLst>
          </p:cNvPr>
          <p:cNvSpPr>
            <a:spLocks/>
          </p:cNvSpPr>
          <p:nvPr/>
        </p:nvSpPr>
        <p:spPr bwMode="auto">
          <a:xfrm>
            <a:off x="2205039" y="1676400"/>
            <a:ext cx="1511247" cy="1344870"/>
          </a:xfrm>
          <a:custGeom>
            <a:avLst/>
            <a:gdLst>
              <a:gd name="T0" fmla="*/ 109949 w 1215"/>
              <a:gd name="T1" fmla="*/ 4763 h 1237"/>
              <a:gd name="T2" fmla="*/ 140735 w 1215"/>
              <a:gd name="T3" fmla="*/ 11113 h 1237"/>
              <a:gd name="T4" fmla="*/ 164191 w 1215"/>
              <a:gd name="T5" fmla="*/ 25400 h 1237"/>
              <a:gd name="T6" fmla="*/ 180316 w 1215"/>
              <a:gd name="T7" fmla="*/ 42863 h 1237"/>
              <a:gd name="T8" fmla="*/ 189112 w 1215"/>
              <a:gd name="T9" fmla="*/ 63500 h 1237"/>
              <a:gd name="T10" fmla="*/ 190578 w 1215"/>
              <a:gd name="T11" fmla="*/ 82550 h 1237"/>
              <a:gd name="T12" fmla="*/ 181782 w 1215"/>
              <a:gd name="T13" fmla="*/ 98425 h 1237"/>
              <a:gd name="T14" fmla="*/ 165657 w 1215"/>
              <a:gd name="T15" fmla="*/ 109538 h 1237"/>
              <a:gd name="T16" fmla="*/ 112881 w 1215"/>
              <a:gd name="T17" fmla="*/ 120650 h 1237"/>
              <a:gd name="T18" fmla="*/ 1385358 w 1215"/>
              <a:gd name="T19" fmla="*/ 1831975 h 1237"/>
              <a:gd name="T20" fmla="*/ 1653634 w 1215"/>
              <a:gd name="T21" fmla="*/ 114300 h 1237"/>
              <a:gd name="T22" fmla="*/ 1637508 w 1215"/>
              <a:gd name="T23" fmla="*/ 112713 h 1237"/>
              <a:gd name="T24" fmla="*/ 1621382 w 1215"/>
              <a:gd name="T25" fmla="*/ 111125 h 1237"/>
              <a:gd name="T26" fmla="*/ 1603790 w 1215"/>
              <a:gd name="T27" fmla="*/ 109538 h 1237"/>
              <a:gd name="T28" fmla="*/ 1589131 w 1215"/>
              <a:gd name="T29" fmla="*/ 98425 h 1237"/>
              <a:gd name="T30" fmla="*/ 1583267 w 1215"/>
              <a:gd name="T31" fmla="*/ 79375 h 1237"/>
              <a:gd name="T32" fmla="*/ 1586199 w 1215"/>
              <a:gd name="T33" fmla="*/ 61913 h 1237"/>
              <a:gd name="T34" fmla="*/ 1594995 w 1215"/>
              <a:gd name="T35" fmla="*/ 44450 h 1237"/>
              <a:gd name="T36" fmla="*/ 1606722 w 1215"/>
              <a:gd name="T37" fmla="*/ 28575 h 1237"/>
              <a:gd name="T38" fmla="*/ 1625780 w 1215"/>
              <a:gd name="T39" fmla="*/ 15875 h 1237"/>
              <a:gd name="T40" fmla="*/ 1646304 w 1215"/>
              <a:gd name="T41" fmla="*/ 6350 h 1237"/>
              <a:gd name="T42" fmla="*/ 1666828 w 1215"/>
              <a:gd name="T43" fmla="*/ 0 h 1237"/>
              <a:gd name="T44" fmla="*/ 1779709 w 1215"/>
              <a:gd name="T45" fmla="*/ 0 h 1237"/>
              <a:gd name="T46" fmla="*/ 170055 w 1215"/>
              <a:gd name="T47" fmla="*/ 1962150 h 1237"/>
              <a:gd name="T48" fmla="*/ 10262 w 1215"/>
              <a:gd name="T49" fmla="*/ 9525 h 1237"/>
              <a:gd name="T50" fmla="*/ 26388 w 1215"/>
              <a:gd name="T51" fmla="*/ 7938 h 1237"/>
              <a:gd name="T52" fmla="*/ 41048 w 1215"/>
              <a:gd name="T53" fmla="*/ 7938 h 1237"/>
              <a:gd name="T54" fmla="*/ 51310 w 1215"/>
              <a:gd name="T55" fmla="*/ 6350 h 1237"/>
              <a:gd name="T56" fmla="*/ 61571 w 1215"/>
              <a:gd name="T57" fmla="*/ 4763 h 1237"/>
              <a:gd name="T58" fmla="*/ 71833 w 1215"/>
              <a:gd name="T59" fmla="*/ 4763 h 1237"/>
              <a:gd name="T60" fmla="*/ 80629 w 1215"/>
              <a:gd name="T61" fmla="*/ 4763 h 1237"/>
              <a:gd name="T62" fmla="*/ 86493 w 1215"/>
              <a:gd name="T63" fmla="*/ 3175 h 123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215" h="1237">
                <a:moveTo>
                  <a:pt x="62" y="2"/>
                </a:moveTo>
                <a:lnTo>
                  <a:pt x="75" y="3"/>
                </a:lnTo>
                <a:lnTo>
                  <a:pt x="85" y="5"/>
                </a:lnTo>
                <a:lnTo>
                  <a:pt x="96" y="7"/>
                </a:lnTo>
                <a:lnTo>
                  <a:pt x="104" y="11"/>
                </a:lnTo>
                <a:lnTo>
                  <a:pt x="112" y="16"/>
                </a:lnTo>
                <a:lnTo>
                  <a:pt x="119" y="21"/>
                </a:lnTo>
                <a:lnTo>
                  <a:pt x="123" y="27"/>
                </a:lnTo>
                <a:lnTo>
                  <a:pt x="127" y="33"/>
                </a:lnTo>
                <a:lnTo>
                  <a:pt x="129" y="40"/>
                </a:lnTo>
                <a:lnTo>
                  <a:pt x="130" y="46"/>
                </a:lnTo>
                <a:lnTo>
                  <a:pt x="130" y="52"/>
                </a:lnTo>
                <a:lnTo>
                  <a:pt x="128" y="57"/>
                </a:lnTo>
                <a:lnTo>
                  <a:pt x="124" y="62"/>
                </a:lnTo>
                <a:lnTo>
                  <a:pt x="120" y="66"/>
                </a:lnTo>
                <a:lnTo>
                  <a:pt x="113" y="69"/>
                </a:lnTo>
                <a:lnTo>
                  <a:pt x="104" y="71"/>
                </a:lnTo>
                <a:lnTo>
                  <a:pt x="77" y="76"/>
                </a:lnTo>
                <a:lnTo>
                  <a:pt x="177" y="1157"/>
                </a:lnTo>
                <a:lnTo>
                  <a:pt x="945" y="1154"/>
                </a:lnTo>
                <a:lnTo>
                  <a:pt x="1135" y="74"/>
                </a:lnTo>
                <a:lnTo>
                  <a:pt x="1128" y="72"/>
                </a:lnTo>
                <a:lnTo>
                  <a:pt x="1122" y="71"/>
                </a:lnTo>
                <a:lnTo>
                  <a:pt x="1117" y="71"/>
                </a:lnTo>
                <a:lnTo>
                  <a:pt x="1112" y="70"/>
                </a:lnTo>
                <a:lnTo>
                  <a:pt x="1106" y="70"/>
                </a:lnTo>
                <a:lnTo>
                  <a:pt x="1100" y="69"/>
                </a:lnTo>
                <a:lnTo>
                  <a:pt x="1094" y="69"/>
                </a:lnTo>
                <a:lnTo>
                  <a:pt x="1089" y="68"/>
                </a:lnTo>
                <a:lnTo>
                  <a:pt x="1084" y="62"/>
                </a:lnTo>
                <a:lnTo>
                  <a:pt x="1081" y="56"/>
                </a:lnTo>
                <a:lnTo>
                  <a:pt x="1080" y="50"/>
                </a:lnTo>
                <a:lnTo>
                  <a:pt x="1080" y="44"/>
                </a:lnTo>
                <a:lnTo>
                  <a:pt x="1082" y="39"/>
                </a:lnTo>
                <a:lnTo>
                  <a:pt x="1084" y="33"/>
                </a:lnTo>
                <a:lnTo>
                  <a:pt x="1088" y="28"/>
                </a:lnTo>
                <a:lnTo>
                  <a:pt x="1092" y="23"/>
                </a:lnTo>
                <a:lnTo>
                  <a:pt x="1096" y="18"/>
                </a:lnTo>
                <a:lnTo>
                  <a:pt x="1103" y="13"/>
                </a:lnTo>
                <a:lnTo>
                  <a:pt x="1109" y="10"/>
                </a:lnTo>
                <a:lnTo>
                  <a:pt x="1116" y="7"/>
                </a:lnTo>
                <a:lnTo>
                  <a:pt x="1123" y="4"/>
                </a:lnTo>
                <a:lnTo>
                  <a:pt x="1130" y="2"/>
                </a:lnTo>
                <a:lnTo>
                  <a:pt x="1137" y="0"/>
                </a:lnTo>
                <a:lnTo>
                  <a:pt x="1144" y="0"/>
                </a:lnTo>
                <a:lnTo>
                  <a:pt x="1214" y="0"/>
                </a:lnTo>
                <a:lnTo>
                  <a:pt x="1005" y="1236"/>
                </a:lnTo>
                <a:lnTo>
                  <a:pt x="116" y="1236"/>
                </a:lnTo>
                <a:lnTo>
                  <a:pt x="0" y="6"/>
                </a:lnTo>
                <a:lnTo>
                  <a:pt x="7" y="6"/>
                </a:lnTo>
                <a:lnTo>
                  <a:pt x="12" y="5"/>
                </a:lnTo>
                <a:lnTo>
                  <a:pt x="18" y="5"/>
                </a:lnTo>
                <a:lnTo>
                  <a:pt x="23" y="5"/>
                </a:lnTo>
                <a:lnTo>
                  <a:pt x="28" y="5"/>
                </a:lnTo>
                <a:lnTo>
                  <a:pt x="33" y="4"/>
                </a:lnTo>
                <a:lnTo>
                  <a:pt x="35" y="4"/>
                </a:lnTo>
                <a:lnTo>
                  <a:pt x="39" y="4"/>
                </a:lnTo>
                <a:lnTo>
                  <a:pt x="42" y="3"/>
                </a:lnTo>
                <a:lnTo>
                  <a:pt x="45" y="3"/>
                </a:lnTo>
                <a:lnTo>
                  <a:pt x="49" y="3"/>
                </a:lnTo>
                <a:lnTo>
                  <a:pt x="52" y="3"/>
                </a:lnTo>
                <a:lnTo>
                  <a:pt x="55" y="3"/>
                </a:lnTo>
                <a:lnTo>
                  <a:pt x="56" y="2"/>
                </a:lnTo>
                <a:lnTo>
                  <a:pt x="59" y="2"/>
                </a:lnTo>
                <a:lnTo>
                  <a:pt x="62" y="2"/>
                </a:lnTo>
              </a:path>
            </a:pathLst>
          </a:custGeom>
          <a:solidFill>
            <a:srgbClr val="E6E6E6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grpSp>
        <p:nvGrpSpPr>
          <p:cNvPr id="46085" name="Group 7">
            <a:extLst>
              <a:ext uri="{FF2B5EF4-FFF2-40B4-BE49-F238E27FC236}">
                <a16:creationId xmlns:a16="http://schemas.microsoft.com/office/drawing/2014/main" id="{91493C3D-3FFD-C946-B20A-707252E89073}"/>
              </a:ext>
            </a:extLst>
          </p:cNvPr>
          <p:cNvGrpSpPr>
            <a:grpSpLocks/>
          </p:cNvGrpSpPr>
          <p:nvPr/>
        </p:nvGrpSpPr>
        <p:grpSpPr bwMode="auto">
          <a:xfrm>
            <a:off x="5322888" y="1676401"/>
            <a:ext cx="1474874" cy="1344869"/>
            <a:chOff x="2592" y="1056"/>
            <a:chExt cx="1304" cy="1238"/>
          </a:xfrm>
        </p:grpSpPr>
        <p:sp>
          <p:nvSpPr>
            <p:cNvPr id="120840" name="Freeform 8">
              <a:extLst>
                <a:ext uri="{FF2B5EF4-FFF2-40B4-BE49-F238E27FC236}">
                  <a16:creationId xmlns:a16="http://schemas.microsoft.com/office/drawing/2014/main" id="{D9B7CCDC-1719-4F40-AFA2-9824033328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6" y="1057"/>
              <a:ext cx="1292" cy="1237"/>
            </a:xfrm>
            <a:custGeom>
              <a:avLst/>
              <a:gdLst>
                <a:gd name="T0" fmla="*/ 79 w 1292"/>
                <a:gd name="T1" fmla="*/ 3 h 1237"/>
                <a:gd name="T2" fmla="*/ 102 w 1292"/>
                <a:gd name="T3" fmla="*/ 7 h 1237"/>
                <a:gd name="T4" fmla="*/ 119 w 1292"/>
                <a:gd name="T5" fmla="*/ 16 h 1237"/>
                <a:gd name="T6" fmla="*/ 131 w 1292"/>
                <a:gd name="T7" fmla="*/ 27 h 1237"/>
                <a:gd name="T8" fmla="*/ 137 w 1292"/>
                <a:gd name="T9" fmla="*/ 40 h 1237"/>
                <a:gd name="T10" fmla="*/ 138 w 1292"/>
                <a:gd name="T11" fmla="*/ 52 h 1237"/>
                <a:gd name="T12" fmla="*/ 132 w 1292"/>
                <a:gd name="T13" fmla="*/ 62 h 1237"/>
                <a:gd name="T14" fmla="*/ 120 w 1292"/>
                <a:gd name="T15" fmla="*/ 69 h 1237"/>
                <a:gd name="T16" fmla="*/ 81 w 1292"/>
                <a:gd name="T17" fmla="*/ 76 h 1237"/>
                <a:gd name="T18" fmla="*/ 1005 w 1292"/>
                <a:gd name="T19" fmla="*/ 1154 h 1237"/>
                <a:gd name="T20" fmla="*/ 1199 w 1292"/>
                <a:gd name="T21" fmla="*/ 72 h 1237"/>
                <a:gd name="T22" fmla="*/ 1188 w 1292"/>
                <a:gd name="T23" fmla="*/ 71 h 1237"/>
                <a:gd name="T24" fmla="*/ 1176 w 1292"/>
                <a:gd name="T25" fmla="*/ 70 h 1237"/>
                <a:gd name="T26" fmla="*/ 1164 w 1292"/>
                <a:gd name="T27" fmla="*/ 69 h 1237"/>
                <a:gd name="T28" fmla="*/ 1153 w 1292"/>
                <a:gd name="T29" fmla="*/ 62 h 1237"/>
                <a:gd name="T30" fmla="*/ 1149 w 1292"/>
                <a:gd name="T31" fmla="*/ 50 h 1237"/>
                <a:gd name="T32" fmla="*/ 1151 w 1292"/>
                <a:gd name="T33" fmla="*/ 39 h 1237"/>
                <a:gd name="T34" fmla="*/ 1157 w 1292"/>
                <a:gd name="T35" fmla="*/ 28 h 1237"/>
                <a:gd name="T36" fmla="*/ 1166 w 1292"/>
                <a:gd name="T37" fmla="*/ 18 h 1237"/>
                <a:gd name="T38" fmla="*/ 1179 w 1292"/>
                <a:gd name="T39" fmla="*/ 10 h 1237"/>
                <a:gd name="T40" fmla="*/ 1194 w 1292"/>
                <a:gd name="T41" fmla="*/ 4 h 1237"/>
                <a:gd name="T42" fmla="*/ 1209 w 1292"/>
                <a:gd name="T43" fmla="*/ 0 h 1237"/>
                <a:gd name="T44" fmla="*/ 1291 w 1292"/>
                <a:gd name="T45" fmla="*/ 0 h 1237"/>
                <a:gd name="T46" fmla="*/ 123 w 1292"/>
                <a:gd name="T47" fmla="*/ 1236 h 1237"/>
                <a:gd name="T48" fmla="*/ 7 w 1292"/>
                <a:gd name="T49" fmla="*/ 6 h 1237"/>
                <a:gd name="T50" fmla="*/ 19 w 1292"/>
                <a:gd name="T51" fmla="*/ 5 h 1237"/>
                <a:gd name="T52" fmla="*/ 30 w 1292"/>
                <a:gd name="T53" fmla="*/ 5 h 1237"/>
                <a:gd name="T54" fmla="*/ 38 w 1292"/>
                <a:gd name="T55" fmla="*/ 4 h 1237"/>
                <a:gd name="T56" fmla="*/ 45 w 1292"/>
                <a:gd name="T57" fmla="*/ 3 h 1237"/>
                <a:gd name="T58" fmla="*/ 52 w 1292"/>
                <a:gd name="T59" fmla="*/ 3 h 1237"/>
                <a:gd name="T60" fmla="*/ 58 w 1292"/>
                <a:gd name="T61" fmla="*/ 3 h 1237"/>
                <a:gd name="T62" fmla="*/ 63 w 1292"/>
                <a:gd name="T63" fmla="*/ 2 h 123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292" h="1237">
                  <a:moveTo>
                    <a:pt x="66" y="2"/>
                  </a:moveTo>
                  <a:lnTo>
                    <a:pt x="79" y="3"/>
                  </a:lnTo>
                  <a:lnTo>
                    <a:pt x="91" y="5"/>
                  </a:lnTo>
                  <a:lnTo>
                    <a:pt x="102" y="7"/>
                  </a:lnTo>
                  <a:lnTo>
                    <a:pt x="111" y="11"/>
                  </a:lnTo>
                  <a:lnTo>
                    <a:pt x="119" y="16"/>
                  </a:lnTo>
                  <a:lnTo>
                    <a:pt x="126" y="21"/>
                  </a:lnTo>
                  <a:lnTo>
                    <a:pt x="131" y="27"/>
                  </a:lnTo>
                  <a:lnTo>
                    <a:pt x="135" y="33"/>
                  </a:lnTo>
                  <a:lnTo>
                    <a:pt x="137" y="40"/>
                  </a:lnTo>
                  <a:lnTo>
                    <a:pt x="138" y="46"/>
                  </a:lnTo>
                  <a:lnTo>
                    <a:pt x="138" y="52"/>
                  </a:lnTo>
                  <a:lnTo>
                    <a:pt x="136" y="57"/>
                  </a:lnTo>
                  <a:lnTo>
                    <a:pt x="132" y="62"/>
                  </a:lnTo>
                  <a:lnTo>
                    <a:pt x="127" y="66"/>
                  </a:lnTo>
                  <a:lnTo>
                    <a:pt x="120" y="69"/>
                  </a:lnTo>
                  <a:lnTo>
                    <a:pt x="111" y="71"/>
                  </a:lnTo>
                  <a:lnTo>
                    <a:pt x="81" y="76"/>
                  </a:lnTo>
                  <a:lnTo>
                    <a:pt x="188" y="1157"/>
                  </a:lnTo>
                  <a:lnTo>
                    <a:pt x="1005" y="1154"/>
                  </a:lnTo>
                  <a:lnTo>
                    <a:pt x="1207" y="74"/>
                  </a:lnTo>
                  <a:lnTo>
                    <a:pt x="1199" y="72"/>
                  </a:lnTo>
                  <a:lnTo>
                    <a:pt x="1193" y="71"/>
                  </a:lnTo>
                  <a:lnTo>
                    <a:pt x="1188" y="71"/>
                  </a:lnTo>
                  <a:lnTo>
                    <a:pt x="1182" y="70"/>
                  </a:lnTo>
                  <a:lnTo>
                    <a:pt x="1176" y="70"/>
                  </a:lnTo>
                  <a:lnTo>
                    <a:pt x="1170" y="69"/>
                  </a:lnTo>
                  <a:lnTo>
                    <a:pt x="1164" y="69"/>
                  </a:lnTo>
                  <a:lnTo>
                    <a:pt x="1158" y="68"/>
                  </a:lnTo>
                  <a:lnTo>
                    <a:pt x="1153" y="62"/>
                  </a:lnTo>
                  <a:lnTo>
                    <a:pt x="1150" y="56"/>
                  </a:lnTo>
                  <a:lnTo>
                    <a:pt x="1149" y="50"/>
                  </a:lnTo>
                  <a:lnTo>
                    <a:pt x="1149" y="44"/>
                  </a:lnTo>
                  <a:lnTo>
                    <a:pt x="1151" y="39"/>
                  </a:lnTo>
                  <a:lnTo>
                    <a:pt x="1153" y="33"/>
                  </a:lnTo>
                  <a:lnTo>
                    <a:pt x="1157" y="28"/>
                  </a:lnTo>
                  <a:lnTo>
                    <a:pt x="1161" y="23"/>
                  </a:lnTo>
                  <a:lnTo>
                    <a:pt x="1166" y="18"/>
                  </a:lnTo>
                  <a:lnTo>
                    <a:pt x="1173" y="13"/>
                  </a:lnTo>
                  <a:lnTo>
                    <a:pt x="1179" y="10"/>
                  </a:lnTo>
                  <a:lnTo>
                    <a:pt x="1186" y="7"/>
                  </a:lnTo>
                  <a:lnTo>
                    <a:pt x="1194" y="4"/>
                  </a:lnTo>
                  <a:lnTo>
                    <a:pt x="1201" y="2"/>
                  </a:lnTo>
                  <a:lnTo>
                    <a:pt x="1209" y="0"/>
                  </a:lnTo>
                  <a:lnTo>
                    <a:pt x="1217" y="0"/>
                  </a:lnTo>
                  <a:lnTo>
                    <a:pt x="1291" y="0"/>
                  </a:lnTo>
                  <a:lnTo>
                    <a:pt x="1068" y="1236"/>
                  </a:lnTo>
                  <a:lnTo>
                    <a:pt x="123" y="1236"/>
                  </a:lnTo>
                  <a:lnTo>
                    <a:pt x="0" y="6"/>
                  </a:lnTo>
                  <a:lnTo>
                    <a:pt x="7" y="6"/>
                  </a:lnTo>
                  <a:lnTo>
                    <a:pt x="13" y="5"/>
                  </a:lnTo>
                  <a:lnTo>
                    <a:pt x="19" y="5"/>
                  </a:lnTo>
                  <a:lnTo>
                    <a:pt x="24" y="5"/>
                  </a:lnTo>
                  <a:lnTo>
                    <a:pt x="30" y="5"/>
                  </a:lnTo>
                  <a:lnTo>
                    <a:pt x="35" y="4"/>
                  </a:lnTo>
                  <a:lnTo>
                    <a:pt x="38" y="4"/>
                  </a:lnTo>
                  <a:lnTo>
                    <a:pt x="42" y="4"/>
                  </a:lnTo>
                  <a:lnTo>
                    <a:pt x="45" y="3"/>
                  </a:lnTo>
                  <a:lnTo>
                    <a:pt x="48" y="3"/>
                  </a:lnTo>
                  <a:lnTo>
                    <a:pt x="52" y="3"/>
                  </a:lnTo>
                  <a:lnTo>
                    <a:pt x="55" y="3"/>
                  </a:lnTo>
                  <a:lnTo>
                    <a:pt x="58" y="3"/>
                  </a:lnTo>
                  <a:lnTo>
                    <a:pt x="60" y="2"/>
                  </a:lnTo>
                  <a:lnTo>
                    <a:pt x="63" y="2"/>
                  </a:lnTo>
                  <a:lnTo>
                    <a:pt x="66" y="2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grpSp>
          <p:nvGrpSpPr>
            <p:cNvPr id="46113" name="Group 9">
              <a:extLst>
                <a:ext uri="{FF2B5EF4-FFF2-40B4-BE49-F238E27FC236}">
                  <a16:creationId xmlns:a16="http://schemas.microsoft.com/office/drawing/2014/main" id="{28B82795-998B-3D44-A783-DA1269EBE0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1056"/>
              <a:ext cx="1304" cy="1170"/>
              <a:chOff x="2592" y="1056"/>
              <a:chExt cx="1304" cy="1170"/>
            </a:xfrm>
          </p:grpSpPr>
          <p:sp>
            <p:nvSpPr>
              <p:cNvPr id="120842" name="Freeform 10">
                <a:extLst>
                  <a:ext uri="{FF2B5EF4-FFF2-40B4-BE49-F238E27FC236}">
                    <a16:creationId xmlns:a16="http://schemas.microsoft.com/office/drawing/2014/main" id="{DFB178E8-A561-BA4D-BF5C-13772A095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2" y="1062"/>
                <a:ext cx="37" cy="255"/>
              </a:xfrm>
              <a:custGeom>
                <a:avLst/>
                <a:gdLst>
                  <a:gd name="T0" fmla="*/ 6 w 37"/>
                  <a:gd name="T1" fmla="*/ 11 h 255"/>
                  <a:gd name="T2" fmla="*/ 11 w 37"/>
                  <a:gd name="T3" fmla="*/ 5 h 255"/>
                  <a:gd name="T4" fmla="*/ 36 w 37"/>
                  <a:gd name="T5" fmla="*/ 253 h 255"/>
                  <a:gd name="T6" fmla="*/ 26 w 37"/>
                  <a:gd name="T7" fmla="*/ 254 h 255"/>
                  <a:gd name="T8" fmla="*/ 0 w 37"/>
                  <a:gd name="T9" fmla="*/ 6 h 255"/>
                  <a:gd name="T10" fmla="*/ 5 w 37"/>
                  <a:gd name="T11" fmla="*/ 0 h 255"/>
                  <a:gd name="T12" fmla="*/ 0 w 37"/>
                  <a:gd name="T13" fmla="*/ 6 h 255"/>
                  <a:gd name="T14" fmla="*/ 0 w 37"/>
                  <a:gd name="T15" fmla="*/ 0 h 255"/>
                  <a:gd name="T16" fmla="*/ 5 w 37"/>
                  <a:gd name="T17" fmla="*/ 0 h 255"/>
                  <a:gd name="T18" fmla="*/ 6 w 37"/>
                  <a:gd name="T19" fmla="*/ 11 h 25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7" h="255">
                    <a:moveTo>
                      <a:pt x="6" y="11"/>
                    </a:moveTo>
                    <a:lnTo>
                      <a:pt x="11" y="5"/>
                    </a:lnTo>
                    <a:lnTo>
                      <a:pt x="36" y="253"/>
                    </a:lnTo>
                    <a:lnTo>
                      <a:pt x="26" y="254"/>
                    </a:lnTo>
                    <a:lnTo>
                      <a:pt x="0" y="6"/>
                    </a:lnTo>
                    <a:lnTo>
                      <a:pt x="5" y="0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6" y="11"/>
                    </a:lnTo>
                  </a:path>
                </a:pathLst>
              </a:custGeom>
              <a:solidFill>
                <a:srgbClr val="FF0000"/>
              </a:solidFill>
              <a:ln w="12700" cap="rnd" cmpd="sng">
                <a:solidFill>
                  <a:srgbClr val="0000DE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20843" name="Freeform 11">
                <a:extLst>
                  <a:ext uri="{FF2B5EF4-FFF2-40B4-BE49-F238E27FC236}">
                    <a16:creationId xmlns:a16="http://schemas.microsoft.com/office/drawing/2014/main" id="{BE5B3C72-069F-D04A-AB13-AF42A891FD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7" y="1059"/>
                <a:ext cx="66" cy="16"/>
              </a:xfrm>
              <a:custGeom>
                <a:avLst/>
                <a:gdLst>
                  <a:gd name="T0" fmla="*/ 65 w 67"/>
                  <a:gd name="T1" fmla="*/ 12 h 16"/>
                  <a:gd name="T2" fmla="*/ 62 w 67"/>
                  <a:gd name="T3" fmla="*/ 12 h 16"/>
                  <a:gd name="T4" fmla="*/ 59 w 67"/>
                  <a:gd name="T5" fmla="*/ 12 h 16"/>
                  <a:gd name="T6" fmla="*/ 57 w 67"/>
                  <a:gd name="T7" fmla="*/ 12 h 16"/>
                  <a:gd name="T8" fmla="*/ 54 w 67"/>
                  <a:gd name="T9" fmla="*/ 12 h 16"/>
                  <a:gd name="T10" fmla="*/ 51 w 67"/>
                  <a:gd name="T11" fmla="*/ 12 h 16"/>
                  <a:gd name="T12" fmla="*/ 48 w 67"/>
                  <a:gd name="T13" fmla="*/ 12 h 16"/>
                  <a:gd name="T14" fmla="*/ 45 w 67"/>
                  <a:gd name="T15" fmla="*/ 12 h 16"/>
                  <a:gd name="T16" fmla="*/ 42 w 67"/>
                  <a:gd name="T17" fmla="*/ 13 h 16"/>
                  <a:gd name="T18" fmla="*/ 38 w 67"/>
                  <a:gd name="T19" fmla="*/ 13 h 16"/>
                  <a:gd name="T20" fmla="*/ 34 w 67"/>
                  <a:gd name="T21" fmla="*/ 13 h 16"/>
                  <a:gd name="T22" fmla="*/ 30 w 67"/>
                  <a:gd name="T23" fmla="*/ 13 h 16"/>
                  <a:gd name="T24" fmla="*/ 24 w 67"/>
                  <a:gd name="T25" fmla="*/ 14 h 16"/>
                  <a:gd name="T26" fmla="*/ 19 w 67"/>
                  <a:gd name="T27" fmla="*/ 14 h 16"/>
                  <a:gd name="T28" fmla="*/ 14 w 67"/>
                  <a:gd name="T29" fmla="*/ 14 h 16"/>
                  <a:gd name="T30" fmla="*/ 7 w 67"/>
                  <a:gd name="T31" fmla="*/ 15 h 16"/>
                  <a:gd name="T32" fmla="*/ 1 w 67"/>
                  <a:gd name="T33" fmla="*/ 15 h 16"/>
                  <a:gd name="T34" fmla="*/ 0 w 67"/>
                  <a:gd name="T35" fmla="*/ 4 h 16"/>
                  <a:gd name="T36" fmla="*/ 7 w 67"/>
                  <a:gd name="T37" fmla="*/ 3 h 16"/>
                  <a:gd name="T38" fmla="*/ 13 w 67"/>
                  <a:gd name="T39" fmla="*/ 3 h 16"/>
                  <a:gd name="T40" fmla="*/ 19 w 67"/>
                  <a:gd name="T41" fmla="*/ 2 h 16"/>
                  <a:gd name="T42" fmla="*/ 24 w 67"/>
                  <a:gd name="T43" fmla="*/ 2 h 16"/>
                  <a:gd name="T44" fmla="*/ 29 w 67"/>
                  <a:gd name="T45" fmla="*/ 2 h 16"/>
                  <a:gd name="T46" fmla="*/ 33 w 67"/>
                  <a:gd name="T47" fmla="*/ 2 h 16"/>
                  <a:gd name="T48" fmla="*/ 37 w 67"/>
                  <a:gd name="T49" fmla="*/ 2 h 16"/>
                  <a:gd name="T50" fmla="*/ 41 w 67"/>
                  <a:gd name="T51" fmla="*/ 1 h 16"/>
                  <a:gd name="T52" fmla="*/ 44 w 67"/>
                  <a:gd name="T53" fmla="*/ 1 h 16"/>
                  <a:gd name="T54" fmla="*/ 48 w 67"/>
                  <a:gd name="T55" fmla="*/ 1 h 16"/>
                  <a:gd name="T56" fmla="*/ 50 w 67"/>
                  <a:gd name="T57" fmla="*/ 1 h 16"/>
                  <a:gd name="T58" fmla="*/ 53 w 67"/>
                  <a:gd name="T59" fmla="*/ 0 h 16"/>
                  <a:gd name="T60" fmla="*/ 56 w 67"/>
                  <a:gd name="T61" fmla="*/ 0 h 16"/>
                  <a:gd name="T62" fmla="*/ 58 w 67"/>
                  <a:gd name="T63" fmla="*/ 0 h 16"/>
                  <a:gd name="T64" fmla="*/ 62 w 67"/>
                  <a:gd name="T65" fmla="*/ 0 h 16"/>
                  <a:gd name="T66" fmla="*/ 65 w 67"/>
                  <a:gd name="T67" fmla="*/ 0 h 16"/>
                  <a:gd name="T68" fmla="*/ 65 w 67"/>
                  <a:gd name="T69" fmla="*/ 12 h 1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67" h="16">
                    <a:moveTo>
                      <a:pt x="66" y="12"/>
                    </a:moveTo>
                    <a:lnTo>
                      <a:pt x="63" y="12"/>
                    </a:lnTo>
                    <a:lnTo>
                      <a:pt x="60" y="12"/>
                    </a:lnTo>
                    <a:lnTo>
                      <a:pt x="58" y="12"/>
                    </a:lnTo>
                    <a:lnTo>
                      <a:pt x="55" y="12"/>
                    </a:lnTo>
                    <a:lnTo>
                      <a:pt x="52" y="12"/>
                    </a:lnTo>
                    <a:lnTo>
                      <a:pt x="49" y="12"/>
                    </a:lnTo>
                    <a:lnTo>
                      <a:pt x="46" y="12"/>
                    </a:lnTo>
                    <a:lnTo>
                      <a:pt x="43" y="13"/>
                    </a:lnTo>
                    <a:lnTo>
                      <a:pt x="39" y="13"/>
                    </a:lnTo>
                    <a:lnTo>
                      <a:pt x="35" y="13"/>
                    </a:lnTo>
                    <a:lnTo>
                      <a:pt x="30" y="13"/>
                    </a:lnTo>
                    <a:lnTo>
                      <a:pt x="24" y="14"/>
                    </a:lnTo>
                    <a:lnTo>
                      <a:pt x="19" y="14"/>
                    </a:lnTo>
                    <a:lnTo>
                      <a:pt x="14" y="14"/>
                    </a:lnTo>
                    <a:lnTo>
                      <a:pt x="7" y="15"/>
                    </a:lnTo>
                    <a:lnTo>
                      <a:pt x="1" y="15"/>
                    </a:lnTo>
                    <a:lnTo>
                      <a:pt x="0" y="4"/>
                    </a:lnTo>
                    <a:lnTo>
                      <a:pt x="7" y="3"/>
                    </a:lnTo>
                    <a:lnTo>
                      <a:pt x="13" y="3"/>
                    </a:lnTo>
                    <a:lnTo>
                      <a:pt x="19" y="2"/>
                    </a:lnTo>
                    <a:lnTo>
                      <a:pt x="24" y="2"/>
                    </a:lnTo>
                    <a:lnTo>
                      <a:pt x="29" y="2"/>
                    </a:lnTo>
                    <a:lnTo>
                      <a:pt x="33" y="2"/>
                    </a:lnTo>
                    <a:lnTo>
                      <a:pt x="38" y="2"/>
                    </a:lnTo>
                    <a:lnTo>
                      <a:pt x="42" y="1"/>
                    </a:lnTo>
                    <a:lnTo>
                      <a:pt x="45" y="1"/>
                    </a:lnTo>
                    <a:lnTo>
                      <a:pt x="49" y="1"/>
                    </a:lnTo>
                    <a:lnTo>
                      <a:pt x="51" y="1"/>
                    </a:lnTo>
                    <a:lnTo>
                      <a:pt x="54" y="0"/>
                    </a:lnTo>
                    <a:lnTo>
                      <a:pt x="57" y="0"/>
                    </a:lnTo>
                    <a:lnTo>
                      <a:pt x="59" y="0"/>
                    </a:lnTo>
                    <a:lnTo>
                      <a:pt x="63" y="0"/>
                    </a:lnTo>
                    <a:lnTo>
                      <a:pt x="66" y="0"/>
                    </a:lnTo>
                    <a:lnTo>
                      <a:pt x="66" y="12"/>
                    </a:lnTo>
                  </a:path>
                </a:pathLst>
              </a:custGeom>
              <a:solidFill>
                <a:srgbClr val="FF0000"/>
              </a:solidFill>
              <a:ln w="12700" cap="rnd" cmpd="sng">
                <a:solidFill>
                  <a:srgbClr val="0000DE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20844" name="Freeform 12">
                <a:extLst>
                  <a:ext uri="{FF2B5EF4-FFF2-40B4-BE49-F238E27FC236}">
                    <a16:creationId xmlns:a16="http://schemas.microsoft.com/office/drawing/2014/main" id="{18456221-88F5-5040-9D32-623057106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4" y="1059"/>
                <a:ext cx="79" cy="81"/>
              </a:xfrm>
              <a:custGeom>
                <a:avLst/>
                <a:gdLst>
                  <a:gd name="T0" fmla="*/ 44 w 80"/>
                  <a:gd name="T1" fmla="*/ 69 h 81"/>
                  <a:gd name="T2" fmla="*/ 52 w 80"/>
                  <a:gd name="T3" fmla="*/ 67 h 81"/>
                  <a:gd name="T4" fmla="*/ 58 w 80"/>
                  <a:gd name="T5" fmla="*/ 64 h 81"/>
                  <a:gd name="T6" fmla="*/ 63 w 80"/>
                  <a:gd name="T7" fmla="*/ 61 h 81"/>
                  <a:gd name="T8" fmla="*/ 66 w 80"/>
                  <a:gd name="T9" fmla="*/ 57 h 81"/>
                  <a:gd name="T10" fmla="*/ 67 w 80"/>
                  <a:gd name="T11" fmla="*/ 53 h 81"/>
                  <a:gd name="T12" fmla="*/ 67 w 80"/>
                  <a:gd name="T13" fmla="*/ 49 h 81"/>
                  <a:gd name="T14" fmla="*/ 67 w 80"/>
                  <a:gd name="T15" fmla="*/ 44 h 81"/>
                  <a:gd name="T16" fmla="*/ 65 w 80"/>
                  <a:gd name="T17" fmla="*/ 39 h 81"/>
                  <a:gd name="T18" fmla="*/ 61 w 80"/>
                  <a:gd name="T19" fmla="*/ 34 h 81"/>
                  <a:gd name="T20" fmla="*/ 56 w 80"/>
                  <a:gd name="T21" fmla="*/ 29 h 81"/>
                  <a:gd name="T22" fmla="*/ 49 w 80"/>
                  <a:gd name="T23" fmla="*/ 24 h 81"/>
                  <a:gd name="T24" fmla="*/ 42 w 80"/>
                  <a:gd name="T25" fmla="*/ 20 h 81"/>
                  <a:gd name="T26" fmla="*/ 34 w 80"/>
                  <a:gd name="T27" fmla="*/ 16 h 81"/>
                  <a:gd name="T28" fmla="*/ 24 w 80"/>
                  <a:gd name="T29" fmla="*/ 13 h 81"/>
                  <a:gd name="T30" fmla="*/ 12 w 80"/>
                  <a:gd name="T31" fmla="*/ 12 h 81"/>
                  <a:gd name="T32" fmla="*/ 0 w 80"/>
                  <a:gd name="T33" fmla="*/ 11 h 81"/>
                  <a:gd name="T34" fmla="*/ 0 w 80"/>
                  <a:gd name="T35" fmla="*/ 0 h 81"/>
                  <a:gd name="T36" fmla="*/ 13 w 80"/>
                  <a:gd name="T37" fmla="*/ 0 h 81"/>
                  <a:gd name="T38" fmla="*/ 27 w 80"/>
                  <a:gd name="T39" fmla="*/ 2 h 81"/>
                  <a:gd name="T40" fmla="*/ 37 w 80"/>
                  <a:gd name="T41" fmla="*/ 5 h 81"/>
                  <a:gd name="T42" fmla="*/ 46 w 80"/>
                  <a:gd name="T43" fmla="*/ 9 h 81"/>
                  <a:gd name="T44" fmla="*/ 55 w 80"/>
                  <a:gd name="T45" fmla="*/ 14 h 81"/>
                  <a:gd name="T46" fmla="*/ 64 w 80"/>
                  <a:gd name="T47" fmla="*/ 20 h 81"/>
                  <a:gd name="T48" fmla="*/ 70 w 80"/>
                  <a:gd name="T49" fmla="*/ 26 h 81"/>
                  <a:gd name="T50" fmla="*/ 74 w 80"/>
                  <a:gd name="T51" fmla="*/ 34 h 81"/>
                  <a:gd name="T52" fmla="*/ 77 w 80"/>
                  <a:gd name="T53" fmla="*/ 41 h 81"/>
                  <a:gd name="T54" fmla="*/ 78 w 80"/>
                  <a:gd name="T55" fmla="*/ 49 h 81"/>
                  <a:gd name="T56" fmla="*/ 78 w 80"/>
                  <a:gd name="T57" fmla="*/ 56 h 81"/>
                  <a:gd name="T58" fmla="*/ 75 w 80"/>
                  <a:gd name="T59" fmla="*/ 63 h 81"/>
                  <a:gd name="T60" fmla="*/ 70 w 80"/>
                  <a:gd name="T61" fmla="*/ 69 h 81"/>
                  <a:gd name="T62" fmla="*/ 64 w 80"/>
                  <a:gd name="T63" fmla="*/ 74 h 81"/>
                  <a:gd name="T64" fmla="*/ 55 w 80"/>
                  <a:gd name="T65" fmla="*/ 78 h 81"/>
                  <a:gd name="T66" fmla="*/ 45 w 80"/>
                  <a:gd name="T67" fmla="*/ 80 h 81"/>
                  <a:gd name="T68" fmla="*/ 44 w 80"/>
                  <a:gd name="T69" fmla="*/ 69 h 8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80" h="81">
                    <a:moveTo>
                      <a:pt x="45" y="69"/>
                    </a:moveTo>
                    <a:lnTo>
                      <a:pt x="53" y="67"/>
                    </a:lnTo>
                    <a:lnTo>
                      <a:pt x="59" y="64"/>
                    </a:lnTo>
                    <a:lnTo>
                      <a:pt x="64" y="61"/>
                    </a:lnTo>
                    <a:lnTo>
                      <a:pt x="67" y="57"/>
                    </a:lnTo>
                    <a:lnTo>
                      <a:pt x="68" y="53"/>
                    </a:lnTo>
                    <a:lnTo>
                      <a:pt x="68" y="49"/>
                    </a:lnTo>
                    <a:lnTo>
                      <a:pt x="68" y="44"/>
                    </a:lnTo>
                    <a:lnTo>
                      <a:pt x="66" y="39"/>
                    </a:lnTo>
                    <a:lnTo>
                      <a:pt x="62" y="34"/>
                    </a:lnTo>
                    <a:lnTo>
                      <a:pt x="57" y="29"/>
                    </a:lnTo>
                    <a:lnTo>
                      <a:pt x="50" y="24"/>
                    </a:lnTo>
                    <a:lnTo>
                      <a:pt x="43" y="20"/>
                    </a:lnTo>
                    <a:lnTo>
                      <a:pt x="34" y="16"/>
                    </a:lnTo>
                    <a:lnTo>
                      <a:pt x="24" y="13"/>
                    </a:lnTo>
                    <a:lnTo>
                      <a:pt x="12" y="12"/>
                    </a:lnTo>
                    <a:lnTo>
                      <a:pt x="0" y="11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27" y="2"/>
                    </a:lnTo>
                    <a:lnTo>
                      <a:pt x="37" y="5"/>
                    </a:lnTo>
                    <a:lnTo>
                      <a:pt x="47" y="9"/>
                    </a:lnTo>
                    <a:lnTo>
                      <a:pt x="56" y="14"/>
                    </a:lnTo>
                    <a:lnTo>
                      <a:pt x="65" y="20"/>
                    </a:lnTo>
                    <a:lnTo>
                      <a:pt x="71" y="26"/>
                    </a:lnTo>
                    <a:lnTo>
                      <a:pt x="75" y="34"/>
                    </a:lnTo>
                    <a:lnTo>
                      <a:pt x="78" y="41"/>
                    </a:lnTo>
                    <a:lnTo>
                      <a:pt x="79" y="49"/>
                    </a:lnTo>
                    <a:lnTo>
                      <a:pt x="79" y="56"/>
                    </a:lnTo>
                    <a:lnTo>
                      <a:pt x="76" y="63"/>
                    </a:lnTo>
                    <a:lnTo>
                      <a:pt x="71" y="69"/>
                    </a:lnTo>
                    <a:lnTo>
                      <a:pt x="65" y="74"/>
                    </a:lnTo>
                    <a:lnTo>
                      <a:pt x="56" y="78"/>
                    </a:lnTo>
                    <a:lnTo>
                      <a:pt x="46" y="80"/>
                    </a:lnTo>
                    <a:lnTo>
                      <a:pt x="45" y="69"/>
                    </a:lnTo>
                  </a:path>
                </a:pathLst>
              </a:custGeom>
              <a:solidFill>
                <a:srgbClr val="FF0000"/>
              </a:solidFill>
              <a:ln w="12700" cap="rnd" cmpd="sng">
                <a:solidFill>
                  <a:srgbClr val="0000DE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20845" name="Freeform 13">
                <a:extLst>
                  <a:ext uri="{FF2B5EF4-FFF2-40B4-BE49-F238E27FC236}">
                    <a16:creationId xmlns:a16="http://schemas.microsoft.com/office/drawing/2014/main" id="{F163FC05-F585-A447-953A-9CDDB75C8E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3" y="1127"/>
                <a:ext cx="37" cy="18"/>
              </a:xfrm>
              <a:custGeom>
                <a:avLst/>
                <a:gdLst>
                  <a:gd name="T0" fmla="*/ 1 w 37"/>
                  <a:gd name="T1" fmla="*/ 11 h 18"/>
                  <a:gd name="T2" fmla="*/ 5 w 37"/>
                  <a:gd name="T3" fmla="*/ 5 h 18"/>
                  <a:gd name="T4" fmla="*/ 34 w 37"/>
                  <a:gd name="T5" fmla="*/ 0 h 18"/>
                  <a:gd name="T6" fmla="*/ 36 w 37"/>
                  <a:gd name="T7" fmla="*/ 12 h 18"/>
                  <a:gd name="T8" fmla="*/ 6 w 37"/>
                  <a:gd name="T9" fmla="*/ 17 h 18"/>
                  <a:gd name="T10" fmla="*/ 11 w 37"/>
                  <a:gd name="T11" fmla="*/ 11 h 18"/>
                  <a:gd name="T12" fmla="*/ 1 w 37"/>
                  <a:gd name="T13" fmla="*/ 11 h 18"/>
                  <a:gd name="T14" fmla="*/ 0 w 37"/>
                  <a:gd name="T15" fmla="*/ 6 h 18"/>
                  <a:gd name="T16" fmla="*/ 5 w 37"/>
                  <a:gd name="T17" fmla="*/ 5 h 18"/>
                  <a:gd name="T18" fmla="*/ 1 w 37"/>
                  <a:gd name="T19" fmla="*/ 11 h 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7" h="18">
                    <a:moveTo>
                      <a:pt x="1" y="11"/>
                    </a:moveTo>
                    <a:lnTo>
                      <a:pt x="5" y="5"/>
                    </a:lnTo>
                    <a:lnTo>
                      <a:pt x="34" y="0"/>
                    </a:lnTo>
                    <a:lnTo>
                      <a:pt x="36" y="12"/>
                    </a:lnTo>
                    <a:lnTo>
                      <a:pt x="6" y="17"/>
                    </a:lnTo>
                    <a:lnTo>
                      <a:pt x="11" y="11"/>
                    </a:lnTo>
                    <a:lnTo>
                      <a:pt x="1" y="11"/>
                    </a:lnTo>
                    <a:lnTo>
                      <a:pt x="0" y="6"/>
                    </a:lnTo>
                    <a:lnTo>
                      <a:pt x="5" y="5"/>
                    </a:lnTo>
                    <a:lnTo>
                      <a:pt x="1" y="11"/>
                    </a:lnTo>
                  </a:path>
                </a:pathLst>
              </a:custGeom>
              <a:solidFill>
                <a:srgbClr val="FF0000"/>
              </a:solidFill>
              <a:ln w="12700" cap="rnd" cmpd="sng">
                <a:solidFill>
                  <a:srgbClr val="0000DE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20846" name="Freeform 14">
                <a:extLst>
                  <a:ext uri="{FF2B5EF4-FFF2-40B4-BE49-F238E27FC236}">
                    <a16:creationId xmlns:a16="http://schemas.microsoft.com/office/drawing/2014/main" id="{84089768-62D1-9745-A2EF-1FF356646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3" y="1137"/>
                <a:ext cx="118" cy="1089"/>
              </a:xfrm>
              <a:custGeom>
                <a:avLst/>
                <a:gdLst>
                  <a:gd name="T0" fmla="*/ 112 w 118"/>
                  <a:gd name="T1" fmla="*/ 1088 h 1089"/>
                  <a:gd name="T2" fmla="*/ 107 w 118"/>
                  <a:gd name="T3" fmla="*/ 1083 h 1089"/>
                  <a:gd name="T4" fmla="*/ 0 w 118"/>
                  <a:gd name="T5" fmla="*/ 1 h 1089"/>
                  <a:gd name="T6" fmla="*/ 10 w 118"/>
                  <a:gd name="T7" fmla="*/ 0 h 1089"/>
                  <a:gd name="T8" fmla="*/ 117 w 118"/>
                  <a:gd name="T9" fmla="*/ 1082 h 1089"/>
                  <a:gd name="T10" fmla="*/ 112 w 118"/>
                  <a:gd name="T11" fmla="*/ 1077 h 1089"/>
                  <a:gd name="T12" fmla="*/ 112 w 118"/>
                  <a:gd name="T13" fmla="*/ 1088 h 1089"/>
                  <a:gd name="T14" fmla="*/ 107 w 118"/>
                  <a:gd name="T15" fmla="*/ 1088 h 1089"/>
                  <a:gd name="T16" fmla="*/ 107 w 118"/>
                  <a:gd name="T17" fmla="*/ 1083 h 1089"/>
                  <a:gd name="T18" fmla="*/ 112 w 118"/>
                  <a:gd name="T19" fmla="*/ 1088 h 108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18" h="1089">
                    <a:moveTo>
                      <a:pt x="112" y="1088"/>
                    </a:moveTo>
                    <a:lnTo>
                      <a:pt x="107" y="1083"/>
                    </a:lnTo>
                    <a:lnTo>
                      <a:pt x="0" y="1"/>
                    </a:lnTo>
                    <a:lnTo>
                      <a:pt x="10" y="0"/>
                    </a:lnTo>
                    <a:lnTo>
                      <a:pt x="117" y="1082"/>
                    </a:lnTo>
                    <a:lnTo>
                      <a:pt x="112" y="1077"/>
                    </a:lnTo>
                    <a:lnTo>
                      <a:pt x="112" y="1088"/>
                    </a:lnTo>
                    <a:lnTo>
                      <a:pt x="107" y="1088"/>
                    </a:lnTo>
                    <a:lnTo>
                      <a:pt x="107" y="1083"/>
                    </a:lnTo>
                    <a:lnTo>
                      <a:pt x="112" y="1088"/>
                    </a:lnTo>
                  </a:path>
                </a:pathLst>
              </a:custGeom>
              <a:solidFill>
                <a:srgbClr val="FF0000"/>
              </a:solidFill>
              <a:ln w="12700" cap="rnd" cmpd="sng">
                <a:solidFill>
                  <a:srgbClr val="0000DE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20847" name="Freeform 15">
                <a:extLst>
                  <a:ext uri="{FF2B5EF4-FFF2-40B4-BE49-F238E27FC236}">
                    <a16:creationId xmlns:a16="http://schemas.microsoft.com/office/drawing/2014/main" id="{B52A3200-243C-FD44-A063-C748C724F6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5" y="2212"/>
                <a:ext cx="823" cy="14"/>
              </a:xfrm>
              <a:custGeom>
                <a:avLst/>
                <a:gdLst>
                  <a:gd name="T0" fmla="*/ 822 w 823"/>
                  <a:gd name="T1" fmla="*/ 7 h 14"/>
                  <a:gd name="T2" fmla="*/ 817 w 823"/>
                  <a:gd name="T3" fmla="*/ 11 h 14"/>
                  <a:gd name="T4" fmla="*/ 0 w 823"/>
                  <a:gd name="T5" fmla="*/ 13 h 14"/>
                  <a:gd name="T6" fmla="*/ 0 w 823"/>
                  <a:gd name="T7" fmla="*/ 2 h 14"/>
                  <a:gd name="T8" fmla="*/ 817 w 823"/>
                  <a:gd name="T9" fmla="*/ 0 h 14"/>
                  <a:gd name="T10" fmla="*/ 811 w 823"/>
                  <a:gd name="T11" fmla="*/ 4 h 14"/>
                  <a:gd name="T12" fmla="*/ 822 w 823"/>
                  <a:gd name="T13" fmla="*/ 7 h 14"/>
                  <a:gd name="T14" fmla="*/ 821 w 823"/>
                  <a:gd name="T15" fmla="*/ 11 h 14"/>
                  <a:gd name="T16" fmla="*/ 817 w 823"/>
                  <a:gd name="T17" fmla="*/ 11 h 14"/>
                  <a:gd name="T18" fmla="*/ 822 w 823"/>
                  <a:gd name="T19" fmla="*/ 7 h 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23" h="14">
                    <a:moveTo>
                      <a:pt x="822" y="7"/>
                    </a:moveTo>
                    <a:lnTo>
                      <a:pt x="817" y="11"/>
                    </a:lnTo>
                    <a:lnTo>
                      <a:pt x="0" y="13"/>
                    </a:lnTo>
                    <a:lnTo>
                      <a:pt x="0" y="2"/>
                    </a:lnTo>
                    <a:lnTo>
                      <a:pt x="817" y="0"/>
                    </a:lnTo>
                    <a:lnTo>
                      <a:pt x="811" y="4"/>
                    </a:lnTo>
                    <a:lnTo>
                      <a:pt x="822" y="7"/>
                    </a:lnTo>
                    <a:lnTo>
                      <a:pt x="821" y="11"/>
                    </a:lnTo>
                    <a:lnTo>
                      <a:pt x="817" y="11"/>
                    </a:lnTo>
                    <a:lnTo>
                      <a:pt x="822" y="7"/>
                    </a:lnTo>
                  </a:path>
                </a:pathLst>
              </a:custGeom>
              <a:solidFill>
                <a:srgbClr val="FF0000"/>
              </a:solidFill>
              <a:ln w="12700" cap="rnd" cmpd="sng">
                <a:solidFill>
                  <a:srgbClr val="0000DE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20848" name="Freeform 16">
                <a:extLst>
                  <a:ext uri="{FF2B5EF4-FFF2-40B4-BE49-F238E27FC236}">
                    <a16:creationId xmlns:a16="http://schemas.microsoft.com/office/drawing/2014/main" id="{8191AA0C-29D7-1747-88FB-4DAC8D22D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7" y="1130"/>
                <a:ext cx="216" cy="1089"/>
              </a:xfrm>
              <a:custGeom>
                <a:avLst/>
                <a:gdLst>
                  <a:gd name="T0" fmla="*/ 210 w 215"/>
                  <a:gd name="T1" fmla="*/ 0 h 1089"/>
                  <a:gd name="T2" fmla="*/ 214 w 215"/>
                  <a:gd name="T3" fmla="*/ 7 h 1089"/>
                  <a:gd name="T4" fmla="*/ 11 w 215"/>
                  <a:gd name="T5" fmla="*/ 1088 h 1089"/>
                  <a:gd name="T6" fmla="*/ 0 w 215"/>
                  <a:gd name="T7" fmla="*/ 1086 h 1089"/>
                  <a:gd name="T8" fmla="*/ 203 w 215"/>
                  <a:gd name="T9" fmla="*/ 5 h 1089"/>
                  <a:gd name="T10" fmla="*/ 208 w 215"/>
                  <a:gd name="T11" fmla="*/ 11 h 1089"/>
                  <a:gd name="T12" fmla="*/ 210 w 215"/>
                  <a:gd name="T13" fmla="*/ 0 h 1089"/>
                  <a:gd name="T14" fmla="*/ 215 w 215"/>
                  <a:gd name="T15" fmla="*/ 2 h 1089"/>
                  <a:gd name="T16" fmla="*/ 214 w 215"/>
                  <a:gd name="T17" fmla="*/ 7 h 1089"/>
                  <a:gd name="T18" fmla="*/ 210 w 215"/>
                  <a:gd name="T19" fmla="*/ 0 h 108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5" h="1089">
                    <a:moveTo>
                      <a:pt x="209" y="0"/>
                    </a:moveTo>
                    <a:lnTo>
                      <a:pt x="213" y="7"/>
                    </a:lnTo>
                    <a:lnTo>
                      <a:pt x="11" y="1088"/>
                    </a:lnTo>
                    <a:lnTo>
                      <a:pt x="0" y="1086"/>
                    </a:lnTo>
                    <a:lnTo>
                      <a:pt x="202" y="5"/>
                    </a:lnTo>
                    <a:lnTo>
                      <a:pt x="207" y="11"/>
                    </a:lnTo>
                    <a:lnTo>
                      <a:pt x="209" y="0"/>
                    </a:lnTo>
                    <a:lnTo>
                      <a:pt x="214" y="2"/>
                    </a:lnTo>
                    <a:lnTo>
                      <a:pt x="213" y="7"/>
                    </a:lnTo>
                    <a:lnTo>
                      <a:pt x="209" y="0"/>
                    </a:lnTo>
                  </a:path>
                </a:pathLst>
              </a:custGeom>
              <a:solidFill>
                <a:srgbClr val="FF0000"/>
              </a:solidFill>
              <a:ln w="12700" cap="rnd" cmpd="sng">
                <a:solidFill>
                  <a:srgbClr val="0000DE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20849" name="Freeform 17">
                <a:extLst>
                  <a:ext uri="{FF2B5EF4-FFF2-40B4-BE49-F238E27FC236}">
                    <a16:creationId xmlns:a16="http://schemas.microsoft.com/office/drawing/2014/main" id="{B2F08DBB-8785-FD47-A018-A1466EA69B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2" y="1123"/>
                <a:ext cx="53" cy="20"/>
              </a:xfrm>
              <a:custGeom>
                <a:avLst/>
                <a:gdLst>
                  <a:gd name="T0" fmla="*/ 7 w 53"/>
                  <a:gd name="T1" fmla="*/ 2 h 20"/>
                  <a:gd name="T2" fmla="*/ 5 w 53"/>
                  <a:gd name="T3" fmla="*/ 0 h 20"/>
                  <a:gd name="T4" fmla="*/ 11 w 53"/>
                  <a:gd name="T5" fmla="*/ 1 h 20"/>
                  <a:gd name="T6" fmla="*/ 16 w 53"/>
                  <a:gd name="T7" fmla="*/ 2 h 20"/>
                  <a:gd name="T8" fmla="*/ 22 w 53"/>
                  <a:gd name="T9" fmla="*/ 3 h 20"/>
                  <a:gd name="T10" fmla="*/ 28 w 53"/>
                  <a:gd name="T11" fmla="*/ 3 h 20"/>
                  <a:gd name="T12" fmla="*/ 33 w 53"/>
                  <a:gd name="T13" fmla="*/ 3 h 20"/>
                  <a:gd name="T14" fmla="*/ 39 w 53"/>
                  <a:gd name="T15" fmla="*/ 4 h 20"/>
                  <a:gd name="T16" fmla="*/ 45 w 53"/>
                  <a:gd name="T17" fmla="*/ 5 h 20"/>
                  <a:gd name="T18" fmla="*/ 52 w 53"/>
                  <a:gd name="T19" fmla="*/ 7 h 20"/>
                  <a:gd name="T20" fmla="*/ 50 w 53"/>
                  <a:gd name="T21" fmla="*/ 19 h 20"/>
                  <a:gd name="T22" fmla="*/ 44 w 53"/>
                  <a:gd name="T23" fmla="*/ 17 h 20"/>
                  <a:gd name="T24" fmla="*/ 38 w 53"/>
                  <a:gd name="T25" fmla="*/ 17 h 20"/>
                  <a:gd name="T26" fmla="*/ 33 w 53"/>
                  <a:gd name="T27" fmla="*/ 16 h 20"/>
                  <a:gd name="T28" fmla="*/ 27 w 53"/>
                  <a:gd name="T29" fmla="*/ 15 h 20"/>
                  <a:gd name="T30" fmla="*/ 21 w 53"/>
                  <a:gd name="T31" fmla="*/ 15 h 20"/>
                  <a:gd name="T32" fmla="*/ 16 w 53"/>
                  <a:gd name="T33" fmla="*/ 14 h 20"/>
                  <a:gd name="T34" fmla="*/ 9 w 53"/>
                  <a:gd name="T35" fmla="*/ 13 h 20"/>
                  <a:gd name="T36" fmla="*/ 3 w 53"/>
                  <a:gd name="T37" fmla="*/ 12 h 20"/>
                  <a:gd name="T38" fmla="*/ 0 w 53"/>
                  <a:gd name="T39" fmla="*/ 10 h 20"/>
                  <a:gd name="T40" fmla="*/ 3 w 53"/>
                  <a:gd name="T41" fmla="*/ 12 h 20"/>
                  <a:gd name="T42" fmla="*/ 1 w 53"/>
                  <a:gd name="T43" fmla="*/ 12 h 20"/>
                  <a:gd name="T44" fmla="*/ 0 w 53"/>
                  <a:gd name="T45" fmla="*/ 10 h 20"/>
                  <a:gd name="T46" fmla="*/ 7 w 53"/>
                  <a:gd name="T47" fmla="*/ 2 h 2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53" h="20">
                    <a:moveTo>
                      <a:pt x="7" y="2"/>
                    </a:moveTo>
                    <a:lnTo>
                      <a:pt x="5" y="0"/>
                    </a:lnTo>
                    <a:lnTo>
                      <a:pt x="11" y="1"/>
                    </a:lnTo>
                    <a:lnTo>
                      <a:pt x="16" y="2"/>
                    </a:lnTo>
                    <a:lnTo>
                      <a:pt x="22" y="3"/>
                    </a:lnTo>
                    <a:lnTo>
                      <a:pt x="28" y="3"/>
                    </a:lnTo>
                    <a:lnTo>
                      <a:pt x="33" y="3"/>
                    </a:lnTo>
                    <a:lnTo>
                      <a:pt x="39" y="4"/>
                    </a:lnTo>
                    <a:lnTo>
                      <a:pt x="45" y="5"/>
                    </a:lnTo>
                    <a:lnTo>
                      <a:pt x="52" y="7"/>
                    </a:lnTo>
                    <a:lnTo>
                      <a:pt x="50" y="19"/>
                    </a:lnTo>
                    <a:lnTo>
                      <a:pt x="44" y="17"/>
                    </a:lnTo>
                    <a:lnTo>
                      <a:pt x="38" y="17"/>
                    </a:lnTo>
                    <a:lnTo>
                      <a:pt x="33" y="16"/>
                    </a:lnTo>
                    <a:lnTo>
                      <a:pt x="27" y="15"/>
                    </a:lnTo>
                    <a:lnTo>
                      <a:pt x="21" y="15"/>
                    </a:lnTo>
                    <a:lnTo>
                      <a:pt x="16" y="14"/>
                    </a:lnTo>
                    <a:lnTo>
                      <a:pt x="9" y="13"/>
                    </a:lnTo>
                    <a:lnTo>
                      <a:pt x="3" y="12"/>
                    </a:lnTo>
                    <a:lnTo>
                      <a:pt x="0" y="10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0"/>
                    </a:lnTo>
                    <a:lnTo>
                      <a:pt x="7" y="2"/>
                    </a:lnTo>
                  </a:path>
                </a:pathLst>
              </a:custGeom>
              <a:solidFill>
                <a:srgbClr val="FF0000"/>
              </a:solidFill>
              <a:ln w="12700" cap="rnd" cmpd="sng">
                <a:solidFill>
                  <a:srgbClr val="0000DE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20850" name="Freeform 18">
                <a:extLst>
                  <a:ext uri="{FF2B5EF4-FFF2-40B4-BE49-F238E27FC236}">
                    <a16:creationId xmlns:a16="http://schemas.microsoft.com/office/drawing/2014/main" id="{7A37E3B8-B66B-CE41-AA3B-3F07BF39F0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0" y="1056"/>
                <a:ext cx="75" cy="78"/>
              </a:xfrm>
              <a:custGeom>
                <a:avLst/>
                <a:gdLst>
                  <a:gd name="T0" fmla="*/ 74 w 75"/>
                  <a:gd name="T1" fmla="*/ 12 h 78"/>
                  <a:gd name="T2" fmla="*/ 67 w 75"/>
                  <a:gd name="T3" fmla="*/ 12 h 78"/>
                  <a:gd name="T4" fmla="*/ 60 w 75"/>
                  <a:gd name="T5" fmla="*/ 13 h 78"/>
                  <a:gd name="T6" fmla="*/ 52 w 75"/>
                  <a:gd name="T7" fmla="*/ 15 h 78"/>
                  <a:gd name="T8" fmla="*/ 45 w 75"/>
                  <a:gd name="T9" fmla="*/ 17 h 78"/>
                  <a:gd name="T10" fmla="*/ 39 w 75"/>
                  <a:gd name="T11" fmla="*/ 21 h 78"/>
                  <a:gd name="T12" fmla="*/ 32 w 75"/>
                  <a:gd name="T13" fmla="*/ 24 h 78"/>
                  <a:gd name="T14" fmla="*/ 27 w 75"/>
                  <a:gd name="T15" fmla="*/ 28 h 78"/>
                  <a:gd name="T16" fmla="*/ 22 w 75"/>
                  <a:gd name="T17" fmla="*/ 33 h 78"/>
                  <a:gd name="T18" fmla="*/ 17 w 75"/>
                  <a:gd name="T19" fmla="*/ 37 h 78"/>
                  <a:gd name="T20" fmla="*/ 14 w 75"/>
                  <a:gd name="T21" fmla="*/ 42 h 78"/>
                  <a:gd name="T22" fmla="*/ 12 w 75"/>
                  <a:gd name="T23" fmla="*/ 47 h 78"/>
                  <a:gd name="T24" fmla="*/ 11 w 75"/>
                  <a:gd name="T25" fmla="*/ 51 h 78"/>
                  <a:gd name="T26" fmla="*/ 11 w 75"/>
                  <a:gd name="T27" fmla="*/ 56 h 78"/>
                  <a:gd name="T28" fmla="*/ 11 w 75"/>
                  <a:gd name="T29" fmla="*/ 60 h 78"/>
                  <a:gd name="T30" fmla="*/ 14 w 75"/>
                  <a:gd name="T31" fmla="*/ 64 h 78"/>
                  <a:gd name="T32" fmla="*/ 18 w 75"/>
                  <a:gd name="T33" fmla="*/ 69 h 78"/>
                  <a:gd name="T34" fmla="*/ 10 w 75"/>
                  <a:gd name="T35" fmla="*/ 77 h 78"/>
                  <a:gd name="T36" fmla="*/ 5 w 75"/>
                  <a:gd name="T37" fmla="*/ 71 h 78"/>
                  <a:gd name="T38" fmla="*/ 2 w 75"/>
                  <a:gd name="T39" fmla="*/ 64 h 78"/>
                  <a:gd name="T40" fmla="*/ 0 w 75"/>
                  <a:gd name="T41" fmla="*/ 57 h 78"/>
                  <a:gd name="T42" fmla="*/ 0 w 75"/>
                  <a:gd name="T43" fmla="*/ 49 h 78"/>
                  <a:gd name="T44" fmla="*/ 2 w 75"/>
                  <a:gd name="T45" fmla="*/ 42 h 78"/>
                  <a:gd name="T46" fmla="*/ 5 w 75"/>
                  <a:gd name="T47" fmla="*/ 36 h 78"/>
                  <a:gd name="T48" fmla="*/ 9 w 75"/>
                  <a:gd name="T49" fmla="*/ 30 h 78"/>
                  <a:gd name="T50" fmla="*/ 14 w 75"/>
                  <a:gd name="T51" fmla="*/ 24 h 78"/>
                  <a:gd name="T52" fmla="*/ 21 w 75"/>
                  <a:gd name="T53" fmla="*/ 19 h 78"/>
                  <a:gd name="T54" fmla="*/ 27 w 75"/>
                  <a:gd name="T55" fmla="*/ 14 h 78"/>
                  <a:gd name="T56" fmla="*/ 34 w 75"/>
                  <a:gd name="T57" fmla="*/ 10 h 78"/>
                  <a:gd name="T58" fmla="*/ 42 w 75"/>
                  <a:gd name="T59" fmla="*/ 7 h 78"/>
                  <a:gd name="T60" fmla="*/ 49 w 75"/>
                  <a:gd name="T61" fmla="*/ 4 h 78"/>
                  <a:gd name="T62" fmla="*/ 58 w 75"/>
                  <a:gd name="T63" fmla="*/ 2 h 78"/>
                  <a:gd name="T64" fmla="*/ 66 w 75"/>
                  <a:gd name="T65" fmla="*/ 1 h 78"/>
                  <a:gd name="T66" fmla="*/ 74 w 75"/>
                  <a:gd name="T67" fmla="*/ 0 h 78"/>
                  <a:gd name="T68" fmla="*/ 74 w 75"/>
                  <a:gd name="T69" fmla="*/ 12 h 7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75" h="78">
                    <a:moveTo>
                      <a:pt x="74" y="12"/>
                    </a:moveTo>
                    <a:lnTo>
                      <a:pt x="67" y="12"/>
                    </a:lnTo>
                    <a:lnTo>
                      <a:pt x="60" y="13"/>
                    </a:lnTo>
                    <a:lnTo>
                      <a:pt x="52" y="15"/>
                    </a:lnTo>
                    <a:lnTo>
                      <a:pt x="45" y="17"/>
                    </a:lnTo>
                    <a:lnTo>
                      <a:pt x="39" y="21"/>
                    </a:lnTo>
                    <a:lnTo>
                      <a:pt x="32" y="24"/>
                    </a:lnTo>
                    <a:lnTo>
                      <a:pt x="27" y="28"/>
                    </a:lnTo>
                    <a:lnTo>
                      <a:pt x="22" y="33"/>
                    </a:lnTo>
                    <a:lnTo>
                      <a:pt x="17" y="37"/>
                    </a:lnTo>
                    <a:lnTo>
                      <a:pt x="14" y="42"/>
                    </a:lnTo>
                    <a:lnTo>
                      <a:pt x="12" y="47"/>
                    </a:lnTo>
                    <a:lnTo>
                      <a:pt x="11" y="51"/>
                    </a:lnTo>
                    <a:lnTo>
                      <a:pt x="11" y="56"/>
                    </a:lnTo>
                    <a:lnTo>
                      <a:pt x="11" y="60"/>
                    </a:lnTo>
                    <a:lnTo>
                      <a:pt x="14" y="64"/>
                    </a:lnTo>
                    <a:lnTo>
                      <a:pt x="18" y="69"/>
                    </a:lnTo>
                    <a:lnTo>
                      <a:pt x="10" y="77"/>
                    </a:lnTo>
                    <a:lnTo>
                      <a:pt x="5" y="71"/>
                    </a:lnTo>
                    <a:lnTo>
                      <a:pt x="2" y="64"/>
                    </a:lnTo>
                    <a:lnTo>
                      <a:pt x="0" y="57"/>
                    </a:lnTo>
                    <a:lnTo>
                      <a:pt x="0" y="49"/>
                    </a:lnTo>
                    <a:lnTo>
                      <a:pt x="2" y="42"/>
                    </a:lnTo>
                    <a:lnTo>
                      <a:pt x="5" y="36"/>
                    </a:lnTo>
                    <a:lnTo>
                      <a:pt x="9" y="30"/>
                    </a:lnTo>
                    <a:lnTo>
                      <a:pt x="14" y="24"/>
                    </a:lnTo>
                    <a:lnTo>
                      <a:pt x="21" y="19"/>
                    </a:lnTo>
                    <a:lnTo>
                      <a:pt x="27" y="14"/>
                    </a:lnTo>
                    <a:lnTo>
                      <a:pt x="34" y="10"/>
                    </a:lnTo>
                    <a:lnTo>
                      <a:pt x="42" y="7"/>
                    </a:lnTo>
                    <a:lnTo>
                      <a:pt x="49" y="4"/>
                    </a:lnTo>
                    <a:lnTo>
                      <a:pt x="58" y="2"/>
                    </a:lnTo>
                    <a:lnTo>
                      <a:pt x="66" y="1"/>
                    </a:lnTo>
                    <a:lnTo>
                      <a:pt x="74" y="0"/>
                    </a:lnTo>
                    <a:lnTo>
                      <a:pt x="74" y="12"/>
                    </a:lnTo>
                  </a:path>
                </a:pathLst>
              </a:custGeom>
              <a:solidFill>
                <a:srgbClr val="FF0000"/>
              </a:solidFill>
              <a:ln w="12700" cap="rnd" cmpd="sng">
                <a:solidFill>
                  <a:srgbClr val="0000DE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20851" name="Freeform 19">
                <a:extLst>
                  <a:ext uri="{FF2B5EF4-FFF2-40B4-BE49-F238E27FC236}">
                    <a16:creationId xmlns:a16="http://schemas.microsoft.com/office/drawing/2014/main" id="{1F245835-BBEA-CA46-B29B-77331AAB85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4" y="1056"/>
                <a:ext cx="82" cy="13"/>
              </a:xfrm>
              <a:custGeom>
                <a:avLst/>
                <a:gdLst>
                  <a:gd name="T0" fmla="*/ 69 w 82"/>
                  <a:gd name="T1" fmla="*/ 5 h 13"/>
                  <a:gd name="T2" fmla="*/ 75 w 82"/>
                  <a:gd name="T3" fmla="*/ 12 h 13"/>
                  <a:gd name="T4" fmla="*/ 0 w 82"/>
                  <a:gd name="T5" fmla="*/ 12 h 13"/>
                  <a:gd name="T6" fmla="*/ 0 w 82"/>
                  <a:gd name="T7" fmla="*/ 0 h 13"/>
                  <a:gd name="T8" fmla="*/ 75 w 82"/>
                  <a:gd name="T9" fmla="*/ 1 h 13"/>
                  <a:gd name="T10" fmla="*/ 80 w 82"/>
                  <a:gd name="T11" fmla="*/ 7 h 13"/>
                  <a:gd name="T12" fmla="*/ 75 w 82"/>
                  <a:gd name="T13" fmla="*/ 1 h 13"/>
                  <a:gd name="T14" fmla="*/ 81 w 82"/>
                  <a:gd name="T15" fmla="*/ 1 h 13"/>
                  <a:gd name="T16" fmla="*/ 80 w 82"/>
                  <a:gd name="T17" fmla="*/ 7 h 13"/>
                  <a:gd name="T18" fmla="*/ 69 w 82"/>
                  <a:gd name="T19" fmla="*/ 5 h 1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2" h="13">
                    <a:moveTo>
                      <a:pt x="69" y="5"/>
                    </a:moveTo>
                    <a:lnTo>
                      <a:pt x="75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75" y="1"/>
                    </a:lnTo>
                    <a:lnTo>
                      <a:pt x="80" y="7"/>
                    </a:lnTo>
                    <a:lnTo>
                      <a:pt x="75" y="1"/>
                    </a:lnTo>
                    <a:lnTo>
                      <a:pt x="81" y="1"/>
                    </a:lnTo>
                    <a:lnTo>
                      <a:pt x="80" y="7"/>
                    </a:lnTo>
                    <a:lnTo>
                      <a:pt x="69" y="5"/>
                    </a:lnTo>
                  </a:path>
                </a:pathLst>
              </a:custGeom>
              <a:solidFill>
                <a:srgbClr val="FF0000"/>
              </a:solidFill>
              <a:ln w="12700" cap="rnd" cmpd="sng">
                <a:solidFill>
                  <a:srgbClr val="0000DE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20852" name="Freeform 20">
                <a:extLst>
                  <a:ext uri="{FF2B5EF4-FFF2-40B4-BE49-F238E27FC236}">
                    <a16:creationId xmlns:a16="http://schemas.microsoft.com/office/drawing/2014/main" id="{3B8AD228-A07A-AF45-B680-A4FA4A935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7" y="1061"/>
                <a:ext cx="57" cy="236"/>
              </a:xfrm>
              <a:custGeom>
                <a:avLst/>
                <a:gdLst>
                  <a:gd name="T0" fmla="*/ 6 w 58"/>
                  <a:gd name="T1" fmla="*/ 234 h 236"/>
                  <a:gd name="T2" fmla="*/ 0 w 58"/>
                  <a:gd name="T3" fmla="*/ 233 h 236"/>
                  <a:gd name="T4" fmla="*/ 45 w 58"/>
                  <a:gd name="T5" fmla="*/ 0 h 236"/>
                  <a:gd name="T6" fmla="*/ 56 w 58"/>
                  <a:gd name="T7" fmla="*/ 2 h 236"/>
                  <a:gd name="T8" fmla="*/ 11 w 58"/>
                  <a:gd name="T9" fmla="*/ 235 h 236"/>
                  <a:gd name="T10" fmla="*/ 6 w 58"/>
                  <a:gd name="T11" fmla="*/ 234 h 23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8" h="236">
                    <a:moveTo>
                      <a:pt x="6" y="234"/>
                    </a:moveTo>
                    <a:lnTo>
                      <a:pt x="0" y="233"/>
                    </a:lnTo>
                    <a:lnTo>
                      <a:pt x="46" y="0"/>
                    </a:lnTo>
                    <a:lnTo>
                      <a:pt x="57" y="2"/>
                    </a:lnTo>
                    <a:lnTo>
                      <a:pt x="11" y="235"/>
                    </a:lnTo>
                    <a:lnTo>
                      <a:pt x="6" y="234"/>
                    </a:lnTo>
                  </a:path>
                </a:pathLst>
              </a:custGeom>
              <a:solidFill>
                <a:srgbClr val="FF0000"/>
              </a:solidFill>
              <a:ln w="12700" cap="rnd" cmpd="sng">
                <a:solidFill>
                  <a:srgbClr val="0000DE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</p:grpSp>
      <p:grpSp>
        <p:nvGrpSpPr>
          <p:cNvPr id="46086" name="Group 21">
            <a:extLst>
              <a:ext uri="{FF2B5EF4-FFF2-40B4-BE49-F238E27FC236}">
                <a16:creationId xmlns:a16="http://schemas.microsoft.com/office/drawing/2014/main" id="{63FEAF16-E41B-0945-8146-20CA51C785E4}"/>
              </a:ext>
            </a:extLst>
          </p:cNvPr>
          <p:cNvGrpSpPr>
            <a:grpSpLocks/>
          </p:cNvGrpSpPr>
          <p:nvPr/>
        </p:nvGrpSpPr>
        <p:grpSpPr bwMode="auto">
          <a:xfrm>
            <a:off x="8275638" y="1768477"/>
            <a:ext cx="1461302" cy="1415258"/>
            <a:chOff x="4848" y="1056"/>
            <a:chExt cx="1282" cy="1238"/>
          </a:xfrm>
        </p:grpSpPr>
        <p:sp>
          <p:nvSpPr>
            <p:cNvPr id="120854" name="Freeform 22">
              <a:extLst>
                <a:ext uri="{FF2B5EF4-FFF2-40B4-BE49-F238E27FC236}">
                  <a16:creationId xmlns:a16="http://schemas.microsoft.com/office/drawing/2014/main" id="{73284FD6-CEAF-0042-8B08-C231E33B91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5" y="1138"/>
              <a:ext cx="1100" cy="1087"/>
            </a:xfrm>
            <a:custGeom>
              <a:avLst/>
              <a:gdLst>
                <a:gd name="T0" fmla="*/ 568 w 1100"/>
                <a:gd name="T1" fmla="*/ 532 h 1087"/>
                <a:gd name="T2" fmla="*/ 632 w 1100"/>
                <a:gd name="T3" fmla="*/ 524 h 1087"/>
                <a:gd name="T4" fmla="*/ 689 w 1100"/>
                <a:gd name="T5" fmla="*/ 509 h 1087"/>
                <a:gd name="T6" fmla="*/ 738 w 1100"/>
                <a:gd name="T7" fmla="*/ 486 h 1087"/>
                <a:gd name="T8" fmla="*/ 780 w 1100"/>
                <a:gd name="T9" fmla="*/ 458 h 1087"/>
                <a:gd name="T10" fmla="*/ 817 w 1100"/>
                <a:gd name="T11" fmla="*/ 425 h 1087"/>
                <a:gd name="T12" fmla="*/ 849 w 1100"/>
                <a:gd name="T13" fmla="*/ 388 h 1087"/>
                <a:gd name="T14" fmla="*/ 877 w 1100"/>
                <a:gd name="T15" fmla="*/ 348 h 1087"/>
                <a:gd name="T16" fmla="*/ 903 w 1100"/>
                <a:gd name="T17" fmla="*/ 305 h 1087"/>
                <a:gd name="T18" fmla="*/ 927 w 1100"/>
                <a:gd name="T19" fmla="*/ 262 h 1087"/>
                <a:gd name="T20" fmla="*/ 950 w 1100"/>
                <a:gd name="T21" fmla="*/ 217 h 1087"/>
                <a:gd name="T22" fmla="*/ 972 w 1100"/>
                <a:gd name="T23" fmla="*/ 173 h 1087"/>
                <a:gd name="T24" fmla="*/ 996 w 1100"/>
                <a:gd name="T25" fmla="*/ 130 h 1087"/>
                <a:gd name="T26" fmla="*/ 1022 w 1100"/>
                <a:gd name="T27" fmla="*/ 90 h 1087"/>
                <a:gd name="T28" fmla="*/ 1049 w 1100"/>
                <a:gd name="T29" fmla="*/ 52 h 1087"/>
                <a:gd name="T30" fmla="*/ 1082 w 1100"/>
                <a:gd name="T31" fmla="*/ 18 h 1087"/>
                <a:gd name="T32" fmla="*/ 907 w 1100"/>
                <a:gd name="T33" fmla="*/ 1084 h 1087"/>
                <a:gd name="T34" fmla="*/ 0 w 1100"/>
                <a:gd name="T35" fmla="*/ 5 h 1087"/>
                <a:gd name="T36" fmla="*/ 44 w 1100"/>
                <a:gd name="T37" fmla="*/ 16 h 1087"/>
                <a:gd name="T38" fmla="*/ 71 w 1100"/>
                <a:gd name="T39" fmla="*/ 52 h 1087"/>
                <a:gd name="T40" fmla="*/ 94 w 1100"/>
                <a:gd name="T41" fmla="*/ 90 h 1087"/>
                <a:gd name="T42" fmla="*/ 114 w 1100"/>
                <a:gd name="T43" fmla="*/ 132 h 1087"/>
                <a:gd name="T44" fmla="*/ 133 w 1100"/>
                <a:gd name="T45" fmla="*/ 175 h 1087"/>
                <a:gd name="T46" fmla="*/ 151 w 1100"/>
                <a:gd name="T47" fmla="*/ 220 h 1087"/>
                <a:gd name="T48" fmla="*/ 170 w 1100"/>
                <a:gd name="T49" fmla="*/ 264 h 1087"/>
                <a:gd name="T50" fmla="*/ 189 w 1100"/>
                <a:gd name="T51" fmla="*/ 308 h 1087"/>
                <a:gd name="T52" fmla="*/ 211 w 1100"/>
                <a:gd name="T53" fmla="*/ 350 h 1087"/>
                <a:gd name="T54" fmla="*/ 236 w 1100"/>
                <a:gd name="T55" fmla="*/ 390 h 1087"/>
                <a:gd name="T56" fmla="*/ 264 w 1100"/>
                <a:gd name="T57" fmla="*/ 426 h 1087"/>
                <a:gd name="T58" fmla="*/ 297 w 1100"/>
                <a:gd name="T59" fmla="*/ 459 h 1087"/>
                <a:gd name="T60" fmla="*/ 336 w 1100"/>
                <a:gd name="T61" fmla="*/ 487 h 1087"/>
                <a:gd name="T62" fmla="*/ 382 w 1100"/>
                <a:gd name="T63" fmla="*/ 509 h 1087"/>
                <a:gd name="T64" fmla="*/ 436 w 1100"/>
                <a:gd name="T65" fmla="*/ 524 h 1087"/>
                <a:gd name="T66" fmla="*/ 497 w 1100"/>
                <a:gd name="T67" fmla="*/ 532 h 108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100" h="1087">
                  <a:moveTo>
                    <a:pt x="532" y="534"/>
                  </a:moveTo>
                  <a:lnTo>
                    <a:pt x="568" y="532"/>
                  </a:lnTo>
                  <a:lnTo>
                    <a:pt x="601" y="529"/>
                  </a:lnTo>
                  <a:lnTo>
                    <a:pt x="632" y="524"/>
                  </a:lnTo>
                  <a:lnTo>
                    <a:pt x="661" y="517"/>
                  </a:lnTo>
                  <a:lnTo>
                    <a:pt x="689" y="509"/>
                  </a:lnTo>
                  <a:lnTo>
                    <a:pt x="714" y="498"/>
                  </a:lnTo>
                  <a:lnTo>
                    <a:pt x="738" y="486"/>
                  </a:lnTo>
                  <a:lnTo>
                    <a:pt x="760" y="473"/>
                  </a:lnTo>
                  <a:lnTo>
                    <a:pt x="780" y="458"/>
                  </a:lnTo>
                  <a:lnTo>
                    <a:pt x="799" y="442"/>
                  </a:lnTo>
                  <a:lnTo>
                    <a:pt x="817" y="425"/>
                  </a:lnTo>
                  <a:lnTo>
                    <a:pt x="833" y="407"/>
                  </a:lnTo>
                  <a:lnTo>
                    <a:pt x="849" y="388"/>
                  </a:lnTo>
                  <a:lnTo>
                    <a:pt x="864" y="368"/>
                  </a:lnTo>
                  <a:lnTo>
                    <a:pt x="877" y="348"/>
                  </a:lnTo>
                  <a:lnTo>
                    <a:pt x="891" y="327"/>
                  </a:lnTo>
                  <a:lnTo>
                    <a:pt x="903" y="305"/>
                  </a:lnTo>
                  <a:lnTo>
                    <a:pt x="915" y="283"/>
                  </a:lnTo>
                  <a:lnTo>
                    <a:pt x="927" y="262"/>
                  </a:lnTo>
                  <a:lnTo>
                    <a:pt x="938" y="239"/>
                  </a:lnTo>
                  <a:lnTo>
                    <a:pt x="950" y="217"/>
                  </a:lnTo>
                  <a:lnTo>
                    <a:pt x="961" y="195"/>
                  </a:lnTo>
                  <a:lnTo>
                    <a:pt x="972" y="173"/>
                  </a:lnTo>
                  <a:lnTo>
                    <a:pt x="984" y="151"/>
                  </a:lnTo>
                  <a:lnTo>
                    <a:pt x="996" y="130"/>
                  </a:lnTo>
                  <a:lnTo>
                    <a:pt x="1008" y="109"/>
                  </a:lnTo>
                  <a:lnTo>
                    <a:pt x="1022" y="90"/>
                  </a:lnTo>
                  <a:lnTo>
                    <a:pt x="1035" y="70"/>
                  </a:lnTo>
                  <a:lnTo>
                    <a:pt x="1049" y="52"/>
                  </a:lnTo>
                  <a:lnTo>
                    <a:pt x="1065" y="34"/>
                  </a:lnTo>
                  <a:lnTo>
                    <a:pt x="1082" y="18"/>
                  </a:lnTo>
                  <a:lnTo>
                    <a:pt x="1099" y="2"/>
                  </a:lnTo>
                  <a:lnTo>
                    <a:pt x="907" y="1084"/>
                  </a:lnTo>
                  <a:lnTo>
                    <a:pt x="105" y="1086"/>
                  </a:lnTo>
                  <a:lnTo>
                    <a:pt x="0" y="5"/>
                  </a:lnTo>
                  <a:lnTo>
                    <a:pt x="29" y="0"/>
                  </a:lnTo>
                  <a:lnTo>
                    <a:pt x="44" y="16"/>
                  </a:lnTo>
                  <a:lnTo>
                    <a:pt x="58" y="34"/>
                  </a:lnTo>
                  <a:lnTo>
                    <a:pt x="71" y="52"/>
                  </a:lnTo>
                  <a:lnTo>
                    <a:pt x="82" y="71"/>
                  </a:lnTo>
                  <a:lnTo>
                    <a:pt x="94" y="90"/>
                  </a:lnTo>
                  <a:lnTo>
                    <a:pt x="104" y="111"/>
                  </a:lnTo>
                  <a:lnTo>
                    <a:pt x="114" y="132"/>
                  </a:lnTo>
                  <a:lnTo>
                    <a:pt x="124" y="153"/>
                  </a:lnTo>
                  <a:lnTo>
                    <a:pt x="133" y="175"/>
                  </a:lnTo>
                  <a:lnTo>
                    <a:pt x="142" y="197"/>
                  </a:lnTo>
                  <a:lnTo>
                    <a:pt x="151" y="220"/>
                  </a:lnTo>
                  <a:lnTo>
                    <a:pt x="161" y="242"/>
                  </a:lnTo>
                  <a:lnTo>
                    <a:pt x="170" y="264"/>
                  </a:lnTo>
                  <a:lnTo>
                    <a:pt x="179" y="286"/>
                  </a:lnTo>
                  <a:lnTo>
                    <a:pt x="189" y="308"/>
                  </a:lnTo>
                  <a:lnTo>
                    <a:pt x="200" y="329"/>
                  </a:lnTo>
                  <a:lnTo>
                    <a:pt x="211" y="350"/>
                  </a:lnTo>
                  <a:lnTo>
                    <a:pt x="223" y="370"/>
                  </a:lnTo>
                  <a:lnTo>
                    <a:pt x="236" y="390"/>
                  </a:lnTo>
                  <a:lnTo>
                    <a:pt x="249" y="408"/>
                  </a:lnTo>
                  <a:lnTo>
                    <a:pt x="264" y="426"/>
                  </a:lnTo>
                  <a:lnTo>
                    <a:pt x="280" y="443"/>
                  </a:lnTo>
                  <a:lnTo>
                    <a:pt x="297" y="459"/>
                  </a:lnTo>
                  <a:lnTo>
                    <a:pt x="316" y="473"/>
                  </a:lnTo>
                  <a:lnTo>
                    <a:pt x="336" y="487"/>
                  </a:lnTo>
                  <a:lnTo>
                    <a:pt x="358" y="499"/>
                  </a:lnTo>
                  <a:lnTo>
                    <a:pt x="382" y="509"/>
                  </a:lnTo>
                  <a:lnTo>
                    <a:pt x="408" y="517"/>
                  </a:lnTo>
                  <a:lnTo>
                    <a:pt x="436" y="524"/>
                  </a:lnTo>
                  <a:lnTo>
                    <a:pt x="465" y="529"/>
                  </a:lnTo>
                  <a:lnTo>
                    <a:pt x="497" y="532"/>
                  </a:lnTo>
                  <a:lnTo>
                    <a:pt x="532" y="534"/>
                  </a:lnTo>
                </a:path>
              </a:pathLst>
            </a:custGeom>
            <a:solidFill>
              <a:srgbClr val="FF7C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grpSp>
          <p:nvGrpSpPr>
            <p:cNvPr id="46098" name="Group 23">
              <a:extLst>
                <a:ext uri="{FF2B5EF4-FFF2-40B4-BE49-F238E27FC236}">
                  <a16:creationId xmlns:a16="http://schemas.microsoft.com/office/drawing/2014/main" id="{8862638A-6631-0049-8C99-FAE77BDC6B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48" y="1056"/>
              <a:ext cx="1282" cy="1238"/>
              <a:chOff x="4848" y="1056"/>
              <a:chExt cx="1282" cy="1238"/>
            </a:xfrm>
          </p:grpSpPr>
          <p:sp>
            <p:nvSpPr>
              <p:cNvPr id="120856" name="Freeform 24">
                <a:extLst>
                  <a:ext uri="{FF2B5EF4-FFF2-40B4-BE49-F238E27FC236}">
                    <a16:creationId xmlns:a16="http://schemas.microsoft.com/office/drawing/2014/main" id="{36CB4435-2B1B-4F41-AC27-F0DB1C823A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52" y="1057"/>
                <a:ext cx="1270" cy="1237"/>
              </a:xfrm>
              <a:custGeom>
                <a:avLst/>
                <a:gdLst>
                  <a:gd name="T0" fmla="*/ 78 w 1270"/>
                  <a:gd name="T1" fmla="*/ 3 h 1237"/>
                  <a:gd name="T2" fmla="*/ 100 w 1270"/>
                  <a:gd name="T3" fmla="*/ 7 h 1237"/>
                  <a:gd name="T4" fmla="*/ 117 w 1270"/>
                  <a:gd name="T5" fmla="*/ 16 h 1237"/>
                  <a:gd name="T6" fmla="*/ 129 w 1270"/>
                  <a:gd name="T7" fmla="*/ 27 h 1237"/>
                  <a:gd name="T8" fmla="*/ 135 w 1270"/>
                  <a:gd name="T9" fmla="*/ 40 h 1237"/>
                  <a:gd name="T10" fmla="*/ 136 w 1270"/>
                  <a:gd name="T11" fmla="*/ 52 h 1237"/>
                  <a:gd name="T12" fmla="*/ 130 w 1270"/>
                  <a:gd name="T13" fmla="*/ 62 h 1237"/>
                  <a:gd name="T14" fmla="*/ 118 w 1270"/>
                  <a:gd name="T15" fmla="*/ 69 h 1237"/>
                  <a:gd name="T16" fmla="*/ 80 w 1270"/>
                  <a:gd name="T17" fmla="*/ 76 h 1237"/>
                  <a:gd name="T18" fmla="*/ 988 w 1270"/>
                  <a:gd name="T19" fmla="*/ 1154 h 1237"/>
                  <a:gd name="T20" fmla="*/ 1179 w 1270"/>
                  <a:gd name="T21" fmla="*/ 72 h 1237"/>
                  <a:gd name="T22" fmla="*/ 1168 w 1270"/>
                  <a:gd name="T23" fmla="*/ 71 h 1237"/>
                  <a:gd name="T24" fmla="*/ 1156 w 1270"/>
                  <a:gd name="T25" fmla="*/ 70 h 1237"/>
                  <a:gd name="T26" fmla="*/ 1144 w 1270"/>
                  <a:gd name="T27" fmla="*/ 69 h 1237"/>
                  <a:gd name="T28" fmla="*/ 1133 w 1270"/>
                  <a:gd name="T29" fmla="*/ 62 h 1237"/>
                  <a:gd name="T30" fmla="*/ 1129 w 1270"/>
                  <a:gd name="T31" fmla="*/ 50 h 1237"/>
                  <a:gd name="T32" fmla="*/ 1131 w 1270"/>
                  <a:gd name="T33" fmla="*/ 39 h 1237"/>
                  <a:gd name="T34" fmla="*/ 1137 w 1270"/>
                  <a:gd name="T35" fmla="*/ 28 h 1237"/>
                  <a:gd name="T36" fmla="*/ 1146 w 1270"/>
                  <a:gd name="T37" fmla="*/ 18 h 1237"/>
                  <a:gd name="T38" fmla="*/ 1159 w 1270"/>
                  <a:gd name="T39" fmla="*/ 10 h 1237"/>
                  <a:gd name="T40" fmla="*/ 1174 w 1270"/>
                  <a:gd name="T41" fmla="*/ 4 h 1237"/>
                  <a:gd name="T42" fmla="*/ 1188 w 1270"/>
                  <a:gd name="T43" fmla="*/ 0 h 1237"/>
                  <a:gd name="T44" fmla="*/ 1269 w 1270"/>
                  <a:gd name="T45" fmla="*/ 0 h 1237"/>
                  <a:gd name="T46" fmla="*/ 121 w 1270"/>
                  <a:gd name="T47" fmla="*/ 1236 h 1237"/>
                  <a:gd name="T48" fmla="*/ 7 w 1270"/>
                  <a:gd name="T49" fmla="*/ 6 h 1237"/>
                  <a:gd name="T50" fmla="*/ 19 w 1270"/>
                  <a:gd name="T51" fmla="*/ 5 h 1237"/>
                  <a:gd name="T52" fmla="*/ 29 w 1270"/>
                  <a:gd name="T53" fmla="*/ 5 h 1237"/>
                  <a:gd name="T54" fmla="*/ 37 w 1270"/>
                  <a:gd name="T55" fmla="*/ 4 h 1237"/>
                  <a:gd name="T56" fmla="*/ 44 w 1270"/>
                  <a:gd name="T57" fmla="*/ 3 h 1237"/>
                  <a:gd name="T58" fmla="*/ 51 w 1270"/>
                  <a:gd name="T59" fmla="*/ 3 h 1237"/>
                  <a:gd name="T60" fmla="*/ 57 w 1270"/>
                  <a:gd name="T61" fmla="*/ 3 h 1237"/>
                  <a:gd name="T62" fmla="*/ 62 w 1270"/>
                  <a:gd name="T63" fmla="*/ 2 h 123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270" h="1237">
                    <a:moveTo>
                      <a:pt x="65" y="2"/>
                    </a:moveTo>
                    <a:lnTo>
                      <a:pt x="78" y="3"/>
                    </a:lnTo>
                    <a:lnTo>
                      <a:pt x="89" y="5"/>
                    </a:lnTo>
                    <a:lnTo>
                      <a:pt x="100" y="7"/>
                    </a:lnTo>
                    <a:lnTo>
                      <a:pt x="109" y="11"/>
                    </a:lnTo>
                    <a:lnTo>
                      <a:pt x="117" y="16"/>
                    </a:lnTo>
                    <a:lnTo>
                      <a:pt x="124" y="21"/>
                    </a:lnTo>
                    <a:lnTo>
                      <a:pt x="129" y="27"/>
                    </a:lnTo>
                    <a:lnTo>
                      <a:pt x="133" y="33"/>
                    </a:lnTo>
                    <a:lnTo>
                      <a:pt x="135" y="40"/>
                    </a:lnTo>
                    <a:lnTo>
                      <a:pt x="136" y="46"/>
                    </a:lnTo>
                    <a:lnTo>
                      <a:pt x="136" y="52"/>
                    </a:lnTo>
                    <a:lnTo>
                      <a:pt x="134" y="57"/>
                    </a:lnTo>
                    <a:lnTo>
                      <a:pt x="130" y="62"/>
                    </a:lnTo>
                    <a:lnTo>
                      <a:pt x="125" y="66"/>
                    </a:lnTo>
                    <a:lnTo>
                      <a:pt x="118" y="69"/>
                    </a:lnTo>
                    <a:lnTo>
                      <a:pt x="109" y="71"/>
                    </a:lnTo>
                    <a:lnTo>
                      <a:pt x="80" y="76"/>
                    </a:lnTo>
                    <a:lnTo>
                      <a:pt x="185" y="1157"/>
                    </a:lnTo>
                    <a:lnTo>
                      <a:pt x="988" y="1154"/>
                    </a:lnTo>
                    <a:lnTo>
                      <a:pt x="1186" y="74"/>
                    </a:lnTo>
                    <a:lnTo>
                      <a:pt x="1179" y="72"/>
                    </a:lnTo>
                    <a:lnTo>
                      <a:pt x="1173" y="71"/>
                    </a:lnTo>
                    <a:lnTo>
                      <a:pt x="1168" y="71"/>
                    </a:lnTo>
                    <a:lnTo>
                      <a:pt x="1162" y="70"/>
                    </a:lnTo>
                    <a:lnTo>
                      <a:pt x="1156" y="70"/>
                    </a:lnTo>
                    <a:lnTo>
                      <a:pt x="1150" y="69"/>
                    </a:lnTo>
                    <a:lnTo>
                      <a:pt x="1144" y="69"/>
                    </a:lnTo>
                    <a:lnTo>
                      <a:pt x="1138" y="68"/>
                    </a:lnTo>
                    <a:lnTo>
                      <a:pt x="1133" y="62"/>
                    </a:lnTo>
                    <a:lnTo>
                      <a:pt x="1130" y="56"/>
                    </a:lnTo>
                    <a:lnTo>
                      <a:pt x="1129" y="50"/>
                    </a:lnTo>
                    <a:lnTo>
                      <a:pt x="1129" y="44"/>
                    </a:lnTo>
                    <a:lnTo>
                      <a:pt x="1131" y="39"/>
                    </a:lnTo>
                    <a:lnTo>
                      <a:pt x="1133" y="33"/>
                    </a:lnTo>
                    <a:lnTo>
                      <a:pt x="1137" y="28"/>
                    </a:lnTo>
                    <a:lnTo>
                      <a:pt x="1141" y="23"/>
                    </a:lnTo>
                    <a:lnTo>
                      <a:pt x="1146" y="18"/>
                    </a:lnTo>
                    <a:lnTo>
                      <a:pt x="1153" y="13"/>
                    </a:lnTo>
                    <a:lnTo>
                      <a:pt x="1159" y="10"/>
                    </a:lnTo>
                    <a:lnTo>
                      <a:pt x="1166" y="7"/>
                    </a:lnTo>
                    <a:lnTo>
                      <a:pt x="1174" y="4"/>
                    </a:lnTo>
                    <a:lnTo>
                      <a:pt x="1181" y="2"/>
                    </a:lnTo>
                    <a:lnTo>
                      <a:pt x="1188" y="0"/>
                    </a:lnTo>
                    <a:lnTo>
                      <a:pt x="1196" y="0"/>
                    </a:lnTo>
                    <a:lnTo>
                      <a:pt x="1269" y="0"/>
                    </a:lnTo>
                    <a:lnTo>
                      <a:pt x="1050" y="1236"/>
                    </a:lnTo>
                    <a:lnTo>
                      <a:pt x="121" y="1236"/>
                    </a:lnTo>
                    <a:lnTo>
                      <a:pt x="0" y="6"/>
                    </a:lnTo>
                    <a:lnTo>
                      <a:pt x="7" y="6"/>
                    </a:lnTo>
                    <a:lnTo>
                      <a:pt x="13" y="5"/>
                    </a:lnTo>
                    <a:lnTo>
                      <a:pt x="19" y="5"/>
                    </a:lnTo>
                    <a:lnTo>
                      <a:pt x="24" y="5"/>
                    </a:lnTo>
                    <a:lnTo>
                      <a:pt x="29" y="5"/>
                    </a:lnTo>
                    <a:lnTo>
                      <a:pt x="34" y="4"/>
                    </a:lnTo>
                    <a:lnTo>
                      <a:pt x="37" y="4"/>
                    </a:lnTo>
                    <a:lnTo>
                      <a:pt x="41" y="4"/>
                    </a:lnTo>
                    <a:lnTo>
                      <a:pt x="44" y="3"/>
                    </a:lnTo>
                    <a:lnTo>
                      <a:pt x="47" y="3"/>
                    </a:lnTo>
                    <a:lnTo>
                      <a:pt x="51" y="3"/>
                    </a:lnTo>
                    <a:lnTo>
                      <a:pt x="54" y="3"/>
                    </a:lnTo>
                    <a:lnTo>
                      <a:pt x="57" y="3"/>
                    </a:lnTo>
                    <a:lnTo>
                      <a:pt x="59" y="2"/>
                    </a:lnTo>
                    <a:lnTo>
                      <a:pt x="62" y="2"/>
                    </a:lnTo>
                    <a:lnTo>
                      <a:pt x="65" y="2"/>
                    </a:lnTo>
                  </a:path>
                </a:pathLst>
              </a:custGeom>
              <a:solidFill>
                <a:srgbClr val="E6E6E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grpSp>
            <p:nvGrpSpPr>
              <p:cNvPr id="46100" name="Group 25">
                <a:extLst>
                  <a:ext uri="{FF2B5EF4-FFF2-40B4-BE49-F238E27FC236}">
                    <a16:creationId xmlns:a16="http://schemas.microsoft.com/office/drawing/2014/main" id="{B127D302-51E0-6948-A640-E973235327D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1056"/>
                <a:ext cx="1282" cy="1170"/>
                <a:chOff x="4848" y="1056"/>
                <a:chExt cx="1282" cy="1170"/>
              </a:xfrm>
            </p:grpSpPr>
            <p:sp>
              <p:nvSpPr>
                <p:cNvPr id="120858" name="Freeform 26">
                  <a:extLst>
                    <a:ext uri="{FF2B5EF4-FFF2-40B4-BE49-F238E27FC236}">
                      <a16:creationId xmlns:a16="http://schemas.microsoft.com/office/drawing/2014/main" id="{C8B9830E-7EF3-D14E-ABFB-5F1277A859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48" y="1062"/>
                  <a:ext cx="36" cy="255"/>
                </a:xfrm>
                <a:custGeom>
                  <a:avLst/>
                  <a:gdLst>
                    <a:gd name="T0" fmla="*/ 6 w 36"/>
                    <a:gd name="T1" fmla="*/ 11 h 255"/>
                    <a:gd name="T2" fmla="*/ 11 w 36"/>
                    <a:gd name="T3" fmla="*/ 5 h 255"/>
                    <a:gd name="T4" fmla="*/ 35 w 36"/>
                    <a:gd name="T5" fmla="*/ 253 h 255"/>
                    <a:gd name="T6" fmla="*/ 25 w 36"/>
                    <a:gd name="T7" fmla="*/ 254 h 255"/>
                    <a:gd name="T8" fmla="*/ 0 w 36"/>
                    <a:gd name="T9" fmla="*/ 6 h 255"/>
                    <a:gd name="T10" fmla="*/ 5 w 36"/>
                    <a:gd name="T11" fmla="*/ 0 h 255"/>
                    <a:gd name="T12" fmla="*/ 0 w 36"/>
                    <a:gd name="T13" fmla="*/ 6 h 255"/>
                    <a:gd name="T14" fmla="*/ 0 w 36"/>
                    <a:gd name="T15" fmla="*/ 0 h 255"/>
                    <a:gd name="T16" fmla="*/ 5 w 36"/>
                    <a:gd name="T17" fmla="*/ 0 h 255"/>
                    <a:gd name="T18" fmla="*/ 6 w 36"/>
                    <a:gd name="T19" fmla="*/ 11 h 25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6" h="255">
                      <a:moveTo>
                        <a:pt x="6" y="11"/>
                      </a:moveTo>
                      <a:lnTo>
                        <a:pt x="11" y="5"/>
                      </a:lnTo>
                      <a:lnTo>
                        <a:pt x="35" y="253"/>
                      </a:lnTo>
                      <a:lnTo>
                        <a:pt x="25" y="254"/>
                      </a:lnTo>
                      <a:lnTo>
                        <a:pt x="0" y="6"/>
                      </a:lnTo>
                      <a:lnTo>
                        <a:pt x="5" y="0"/>
                      </a:lnTo>
                      <a:lnTo>
                        <a:pt x="0" y="6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6" y="11"/>
                      </a:lnTo>
                    </a:path>
                  </a:pathLst>
                </a:custGeom>
                <a:solidFill>
                  <a:srgbClr val="FF0000"/>
                </a:solidFill>
                <a:ln w="12700" cap="rnd" cmpd="sng">
                  <a:solidFill>
                    <a:srgbClr val="0000DE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20859" name="Freeform 27">
                  <a:extLst>
                    <a:ext uri="{FF2B5EF4-FFF2-40B4-BE49-F238E27FC236}">
                      <a16:creationId xmlns:a16="http://schemas.microsoft.com/office/drawing/2014/main" id="{0BFD5F04-1B2A-BF43-9BA3-F631CE93B6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53" y="1059"/>
                  <a:ext cx="66" cy="16"/>
                </a:xfrm>
                <a:custGeom>
                  <a:avLst/>
                  <a:gdLst>
                    <a:gd name="T0" fmla="*/ 65 w 66"/>
                    <a:gd name="T1" fmla="*/ 12 h 16"/>
                    <a:gd name="T2" fmla="*/ 62 w 66"/>
                    <a:gd name="T3" fmla="*/ 12 h 16"/>
                    <a:gd name="T4" fmla="*/ 59 w 66"/>
                    <a:gd name="T5" fmla="*/ 12 h 16"/>
                    <a:gd name="T6" fmla="*/ 57 w 66"/>
                    <a:gd name="T7" fmla="*/ 12 h 16"/>
                    <a:gd name="T8" fmla="*/ 54 w 66"/>
                    <a:gd name="T9" fmla="*/ 12 h 16"/>
                    <a:gd name="T10" fmla="*/ 51 w 66"/>
                    <a:gd name="T11" fmla="*/ 12 h 16"/>
                    <a:gd name="T12" fmla="*/ 48 w 66"/>
                    <a:gd name="T13" fmla="*/ 12 h 16"/>
                    <a:gd name="T14" fmla="*/ 45 w 66"/>
                    <a:gd name="T15" fmla="*/ 12 h 16"/>
                    <a:gd name="T16" fmla="*/ 42 w 66"/>
                    <a:gd name="T17" fmla="*/ 13 h 16"/>
                    <a:gd name="T18" fmla="*/ 38 w 66"/>
                    <a:gd name="T19" fmla="*/ 13 h 16"/>
                    <a:gd name="T20" fmla="*/ 34 w 66"/>
                    <a:gd name="T21" fmla="*/ 13 h 16"/>
                    <a:gd name="T22" fmla="*/ 30 w 66"/>
                    <a:gd name="T23" fmla="*/ 13 h 16"/>
                    <a:gd name="T24" fmla="*/ 24 w 66"/>
                    <a:gd name="T25" fmla="*/ 14 h 16"/>
                    <a:gd name="T26" fmla="*/ 19 w 66"/>
                    <a:gd name="T27" fmla="*/ 14 h 16"/>
                    <a:gd name="T28" fmla="*/ 14 w 66"/>
                    <a:gd name="T29" fmla="*/ 14 h 16"/>
                    <a:gd name="T30" fmla="*/ 7 w 66"/>
                    <a:gd name="T31" fmla="*/ 15 h 16"/>
                    <a:gd name="T32" fmla="*/ 1 w 66"/>
                    <a:gd name="T33" fmla="*/ 15 h 16"/>
                    <a:gd name="T34" fmla="*/ 0 w 66"/>
                    <a:gd name="T35" fmla="*/ 4 h 16"/>
                    <a:gd name="T36" fmla="*/ 7 w 66"/>
                    <a:gd name="T37" fmla="*/ 3 h 16"/>
                    <a:gd name="T38" fmla="*/ 13 w 66"/>
                    <a:gd name="T39" fmla="*/ 3 h 16"/>
                    <a:gd name="T40" fmla="*/ 19 w 66"/>
                    <a:gd name="T41" fmla="*/ 2 h 16"/>
                    <a:gd name="T42" fmla="*/ 24 w 66"/>
                    <a:gd name="T43" fmla="*/ 2 h 16"/>
                    <a:gd name="T44" fmla="*/ 29 w 66"/>
                    <a:gd name="T45" fmla="*/ 2 h 16"/>
                    <a:gd name="T46" fmla="*/ 33 w 66"/>
                    <a:gd name="T47" fmla="*/ 2 h 16"/>
                    <a:gd name="T48" fmla="*/ 37 w 66"/>
                    <a:gd name="T49" fmla="*/ 2 h 16"/>
                    <a:gd name="T50" fmla="*/ 41 w 66"/>
                    <a:gd name="T51" fmla="*/ 1 h 16"/>
                    <a:gd name="T52" fmla="*/ 44 w 66"/>
                    <a:gd name="T53" fmla="*/ 1 h 16"/>
                    <a:gd name="T54" fmla="*/ 48 w 66"/>
                    <a:gd name="T55" fmla="*/ 1 h 16"/>
                    <a:gd name="T56" fmla="*/ 50 w 66"/>
                    <a:gd name="T57" fmla="*/ 1 h 16"/>
                    <a:gd name="T58" fmla="*/ 53 w 66"/>
                    <a:gd name="T59" fmla="*/ 0 h 16"/>
                    <a:gd name="T60" fmla="*/ 56 w 66"/>
                    <a:gd name="T61" fmla="*/ 0 h 16"/>
                    <a:gd name="T62" fmla="*/ 58 w 66"/>
                    <a:gd name="T63" fmla="*/ 0 h 16"/>
                    <a:gd name="T64" fmla="*/ 62 w 66"/>
                    <a:gd name="T65" fmla="*/ 0 h 16"/>
                    <a:gd name="T66" fmla="*/ 65 w 66"/>
                    <a:gd name="T67" fmla="*/ 0 h 16"/>
                    <a:gd name="T68" fmla="*/ 65 w 66"/>
                    <a:gd name="T69" fmla="*/ 12 h 1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6" h="16">
                      <a:moveTo>
                        <a:pt x="65" y="12"/>
                      </a:moveTo>
                      <a:lnTo>
                        <a:pt x="62" y="12"/>
                      </a:lnTo>
                      <a:lnTo>
                        <a:pt x="59" y="12"/>
                      </a:lnTo>
                      <a:lnTo>
                        <a:pt x="57" y="12"/>
                      </a:lnTo>
                      <a:lnTo>
                        <a:pt x="54" y="12"/>
                      </a:lnTo>
                      <a:lnTo>
                        <a:pt x="51" y="12"/>
                      </a:lnTo>
                      <a:lnTo>
                        <a:pt x="48" y="12"/>
                      </a:lnTo>
                      <a:lnTo>
                        <a:pt x="45" y="12"/>
                      </a:lnTo>
                      <a:lnTo>
                        <a:pt x="42" y="13"/>
                      </a:lnTo>
                      <a:lnTo>
                        <a:pt x="38" y="13"/>
                      </a:lnTo>
                      <a:lnTo>
                        <a:pt x="34" y="13"/>
                      </a:lnTo>
                      <a:lnTo>
                        <a:pt x="30" y="13"/>
                      </a:lnTo>
                      <a:lnTo>
                        <a:pt x="24" y="14"/>
                      </a:lnTo>
                      <a:lnTo>
                        <a:pt x="19" y="14"/>
                      </a:lnTo>
                      <a:lnTo>
                        <a:pt x="14" y="14"/>
                      </a:lnTo>
                      <a:lnTo>
                        <a:pt x="7" y="15"/>
                      </a:lnTo>
                      <a:lnTo>
                        <a:pt x="1" y="15"/>
                      </a:lnTo>
                      <a:lnTo>
                        <a:pt x="0" y="4"/>
                      </a:lnTo>
                      <a:lnTo>
                        <a:pt x="7" y="3"/>
                      </a:lnTo>
                      <a:lnTo>
                        <a:pt x="13" y="3"/>
                      </a:lnTo>
                      <a:lnTo>
                        <a:pt x="19" y="2"/>
                      </a:lnTo>
                      <a:lnTo>
                        <a:pt x="24" y="2"/>
                      </a:lnTo>
                      <a:lnTo>
                        <a:pt x="29" y="2"/>
                      </a:lnTo>
                      <a:lnTo>
                        <a:pt x="33" y="2"/>
                      </a:lnTo>
                      <a:lnTo>
                        <a:pt x="37" y="2"/>
                      </a:lnTo>
                      <a:lnTo>
                        <a:pt x="41" y="1"/>
                      </a:lnTo>
                      <a:lnTo>
                        <a:pt x="44" y="1"/>
                      </a:lnTo>
                      <a:lnTo>
                        <a:pt x="48" y="1"/>
                      </a:lnTo>
                      <a:lnTo>
                        <a:pt x="50" y="1"/>
                      </a:lnTo>
                      <a:lnTo>
                        <a:pt x="53" y="0"/>
                      </a:lnTo>
                      <a:lnTo>
                        <a:pt x="56" y="0"/>
                      </a:lnTo>
                      <a:lnTo>
                        <a:pt x="58" y="0"/>
                      </a:lnTo>
                      <a:lnTo>
                        <a:pt x="62" y="0"/>
                      </a:lnTo>
                      <a:lnTo>
                        <a:pt x="65" y="0"/>
                      </a:lnTo>
                      <a:lnTo>
                        <a:pt x="65" y="12"/>
                      </a:lnTo>
                    </a:path>
                  </a:pathLst>
                </a:custGeom>
                <a:solidFill>
                  <a:srgbClr val="FF0000"/>
                </a:solidFill>
                <a:ln w="12700" cap="rnd" cmpd="sng">
                  <a:solidFill>
                    <a:srgbClr val="0000DE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20860" name="Freeform 28">
                  <a:extLst>
                    <a:ext uri="{FF2B5EF4-FFF2-40B4-BE49-F238E27FC236}">
                      <a16:creationId xmlns:a16="http://schemas.microsoft.com/office/drawing/2014/main" id="{FB17AD59-15BA-6647-B82F-7313975A20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18" y="1059"/>
                  <a:ext cx="78" cy="81"/>
                </a:xfrm>
                <a:custGeom>
                  <a:avLst/>
                  <a:gdLst>
                    <a:gd name="T0" fmla="*/ 44 w 78"/>
                    <a:gd name="T1" fmla="*/ 69 h 81"/>
                    <a:gd name="T2" fmla="*/ 52 w 78"/>
                    <a:gd name="T3" fmla="*/ 67 h 81"/>
                    <a:gd name="T4" fmla="*/ 58 w 78"/>
                    <a:gd name="T5" fmla="*/ 64 h 81"/>
                    <a:gd name="T6" fmla="*/ 62 w 78"/>
                    <a:gd name="T7" fmla="*/ 61 h 81"/>
                    <a:gd name="T8" fmla="*/ 65 w 78"/>
                    <a:gd name="T9" fmla="*/ 57 h 81"/>
                    <a:gd name="T10" fmla="*/ 66 w 78"/>
                    <a:gd name="T11" fmla="*/ 53 h 81"/>
                    <a:gd name="T12" fmla="*/ 66 w 78"/>
                    <a:gd name="T13" fmla="*/ 49 h 81"/>
                    <a:gd name="T14" fmla="*/ 66 w 78"/>
                    <a:gd name="T15" fmla="*/ 44 h 81"/>
                    <a:gd name="T16" fmla="*/ 64 w 78"/>
                    <a:gd name="T17" fmla="*/ 39 h 81"/>
                    <a:gd name="T18" fmla="*/ 60 w 78"/>
                    <a:gd name="T19" fmla="*/ 34 h 81"/>
                    <a:gd name="T20" fmla="*/ 56 w 78"/>
                    <a:gd name="T21" fmla="*/ 29 h 81"/>
                    <a:gd name="T22" fmla="*/ 49 w 78"/>
                    <a:gd name="T23" fmla="*/ 24 h 81"/>
                    <a:gd name="T24" fmla="*/ 42 w 78"/>
                    <a:gd name="T25" fmla="*/ 20 h 81"/>
                    <a:gd name="T26" fmla="*/ 33 w 78"/>
                    <a:gd name="T27" fmla="*/ 16 h 81"/>
                    <a:gd name="T28" fmla="*/ 23 w 78"/>
                    <a:gd name="T29" fmla="*/ 13 h 81"/>
                    <a:gd name="T30" fmla="*/ 12 w 78"/>
                    <a:gd name="T31" fmla="*/ 12 h 81"/>
                    <a:gd name="T32" fmla="*/ 0 w 78"/>
                    <a:gd name="T33" fmla="*/ 11 h 81"/>
                    <a:gd name="T34" fmla="*/ 0 w 78"/>
                    <a:gd name="T35" fmla="*/ 0 h 81"/>
                    <a:gd name="T36" fmla="*/ 13 w 78"/>
                    <a:gd name="T37" fmla="*/ 0 h 81"/>
                    <a:gd name="T38" fmla="*/ 26 w 78"/>
                    <a:gd name="T39" fmla="*/ 2 h 81"/>
                    <a:gd name="T40" fmla="*/ 36 w 78"/>
                    <a:gd name="T41" fmla="*/ 5 h 81"/>
                    <a:gd name="T42" fmla="*/ 46 w 78"/>
                    <a:gd name="T43" fmla="*/ 9 h 81"/>
                    <a:gd name="T44" fmla="*/ 55 w 78"/>
                    <a:gd name="T45" fmla="*/ 14 h 81"/>
                    <a:gd name="T46" fmla="*/ 63 w 78"/>
                    <a:gd name="T47" fmla="*/ 20 h 81"/>
                    <a:gd name="T48" fmla="*/ 69 w 78"/>
                    <a:gd name="T49" fmla="*/ 26 h 81"/>
                    <a:gd name="T50" fmla="*/ 73 w 78"/>
                    <a:gd name="T51" fmla="*/ 34 h 81"/>
                    <a:gd name="T52" fmla="*/ 76 w 78"/>
                    <a:gd name="T53" fmla="*/ 41 h 81"/>
                    <a:gd name="T54" fmla="*/ 77 w 78"/>
                    <a:gd name="T55" fmla="*/ 49 h 81"/>
                    <a:gd name="T56" fmla="*/ 77 w 78"/>
                    <a:gd name="T57" fmla="*/ 56 h 81"/>
                    <a:gd name="T58" fmla="*/ 74 w 78"/>
                    <a:gd name="T59" fmla="*/ 63 h 81"/>
                    <a:gd name="T60" fmla="*/ 69 w 78"/>
                    <a:gd name="T61" fmla="*/ 69 h 81"/>
                    <a:gd name="T62" fmla="*/ 63 w 78"/>
                    <a:gd name="T63" fmla="*/ 74 h 81"/>
                    <a:gd name="T64" fmla="*/ 55 w 78"/>
                    <a:gd name="T65" fmla="*/ 78 h 81"/>
                    <a:gd name="T66" fmla="*/ 45 w 78"/>
                    <a:gd name="T67" fmla="*/ 80 h 81"/>
                    <a:gd name="T68" fmla="*/ 44 w 78"/>
                    <a:gd name="T69" fmla="*/ 69 h 8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78" h="81">
                      <a:moveTo>
                        <a:pt x="44" y="69"/>
                      </a:moveTo>
                      <a:lnTo>
                        <a:pt x="52" y="67"/>
                      </a:lnTo>
                      <a:lnTo>
                        <a:pt x="58" y="64"/>
                      </a:lnTo>
                      <a:lnTo>
                        <a:pt x="62" y="61"/>
                      </a:lnTo>
                      <a:lnTo>
                        <a:pt x="65" y="57"/>
                      </a:lnTo>
                      <a:lnTo>
                        <a:pt x="66" y="53"/>
                      </a:lnTo>
                      <a:lnTo>
                        <a:pt x="66" y="49"/>
                      </a:lnTo>
                      <a:lnTo>
                        <a:pt x="66" y="44"/>
                      </a:lnTo>
                      <a:lnTo>
                        <a:pt x="64" y="39"/>
                      </a:lnTo>
                      <a:lnTo>
                        <a:pt x="60" y="34"/>
                      </a:lnTo>
                      <a:lnTo>
                        <a:pt x="56" y="29"/>
                      </a:lnTo>
                      <a:lnTo>
                        <a:pt x="49" y="24"/>
                      </a:lnTo>
                      <a:lnTo>
                        <a:pt x="42" y="20"/>
                      </a:lnTo>
                      <a:lnTo>
                        <a:pt x="33" y="16"/>
                      </a:lnTo>
                      <a:lnTo>
                        <a:pt x="23" y="13"/>
                      </a:lnTo>
                      <a:lnTo>
                        <a:pt x="12" y="12"/>
                      </a:lnTo>
                      <a:lnTo>
                        <a:pt x="0" y="11"/>
                      </a:lnTo>
                      <a:lnTo>
                        <a:pt x="0" y="0"/>
                      </a:lnTo>
                      <a:lnTo>
                        <a:pt x="13" y="0"/>
                      </a:lnTo>
                      <a:lnTo>
                        <a:pt x="26" y="2"/>
                      </a:lnTo>
                      <a:lnTo>
                        <a:pt x="36" y="5"/>
                      </a:lnTo>
                      <a:lnTo>
                        <a:pt x="46" y="9"/>
                      </a:lnTo>
                      <a:lnTo>
                        <a:pt x="55" y="14"/>
                      </a:lnTo>
                      <a:lnTo>
                        <a:pt x="63" y="20"/>
                      </a:lnTo>
                      <a:lnTo>
                        <a:pt x="69" y="26"/>
                      </a:lnTo>
                      <a:lnTo>
                        <a:pt x="73" y="34"/>
                      </a:lnTo>
                      <a:lnTo>
                        <a:pt x="76" y="41"/>
                      </a:lnTo>
                      <a:lnTo>
                        <a:pt x="77" y="49"/>
                      </a:lnTo>
                      <a:lnTo>
                        <a:pt x="77" y="56"/>
                      </a:lnTo>
                      <a:lnTo>
                        <a:pt x="74" y="63"/>
                      </a:lnTo>
                      <a:lnTo>
                        <a:pt x="69" y="69"/>
                      </a:lnTo>
                      <a:lnTo>
                        <a:pt x="63" y="74"/>
                      </a:lnTo>
                      <a:lnTo>
                        <a:pt x="55" y="78"/>
                      </a:lnTo>
                      <a:lnTo>
                        <a:pt x="45" y="80"/>
                      </a:lnTo>
                      <a:lnTo>
                        <a:pt x="44" y="69"/>
                      </a:lnTo>
                    </a:path>
                  </a:pathLst>
                </a:custGeom>
                <a:solidFill>
                  <a:srgbClr val="FF0000"/>
                </a:solidFill>
                <a:ln w="12700" cap="rnd" cmpd="sng">
                  <a:solidFill>
                    <a:srgbClr val="0000DE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20861" name="Freeform 29">
                  <a:extLst>
                    <a:ext uri="{FF2B5EF4-FFF2-40B4-BE49-F238E27FC236}">
                      <a16:creationId xmlns:a16="http://schemas.microsoft.com/office/drawing/2014/main" id="{A0ED04EB-7B6D-DB4E-ABB1-58E2B17F2A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28" y="1127"/>
                  <a:ext cx="36" cy="18"/>
                </a:xfrm>
                <a:custGeom>
                  <a:avLst/>
                  <a:gdLst>
                    <a:gd name="T0" fmla="*/ 1 w 36"/>
                    <a:gd name="T1" fmla="*/ 11 h 18"/>
                    <a:gd name="T2" fmla="*/ 5 w 36"/>
                    <a:gd name="T3" fmla="*/ 5 h 18"/>
                    <a:gd name="T4" fmla="*/ 33 w 36"/>
                    <a:gd name="T5" fmla="*/ 0 h 18"/>
                    <a:gd name="T6" fmla="*/ 35 w 36"/>
                    <a:gd name="T7" fmla="*/ 12 h 18"/>
                    <a:gd name="T8" fmla="*/ 6 w 36"/>
                    <a:gd name="T9" fmla="*/ 17 h 18"/>
                    <a:gd name="T10" fmla="*/ 11 w 36"/>
                    <a:gd name="T11" fmla="*/ 11 h 18"/>
                    <a:gd name="T12" fmla="*/ 1 w 36"/>
                    <a:gd name="T13" fmla="*/ 11 h 18"/>
                    <a:gd name="T14" fmla="*/ 0 w 36"/>
                    <a:gd name="T15" fmla="*/ 6 h 18"/>
                    <a:gd name="T16" fmla="*/ 5 w 36"/>
                    <a:gd name="T17" fmla="*/ 5 h 18"/>
                    <a:gd name="T18" fmla="*/ 1 w 36"/>
                    <a:gd name="T19" fmla="*/ 11 h 1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6" h="18">
                      <a:moveTo>
                        <a:pt x="1" y="11"/>
                      </a:moveTo>
                      <a:lnTo>
                        <a:pt x="5" y="5"/>
                      </a:lnTo>
                      <a:lnTo>
                        <a:pt x="33" y="0"/>
                      </a:lnTo>
                      <a:lnTo>
                        <a:pt x="35" y="12"/>
                      </a:lnTo>
                      <a:lnTo>
                        <a:pt x="6" y="17"/>
                      </a:lnTo>
                      <a:lnTo>
                        <a:pt x="11" y="11"/>
                      </a:lnTo>
                      <a:lnTo>
                        <a:pt x="1" y="11"/>
                      </a:lnTo>
                      <a:lnTo>
                        <a:pt x="0" y="6"/>
                      </a:lnTo>
                      <a:lnTo>
                        <a:pt x="5" y="5"/>
                      </a:lnTo>
                      <a:lnTo>
                        <a:pt x="1" y="11"/>
                      </a:lnTo>
                    </a:path>
                  </a:pathLst>
                </a:custGeom>
                <a:solidFill>
                  <a:srgbClr val="FF0000"/>
                </a:solidFill>
                <a:ln w="12700" cap="rnd" cmpd="sng">
                  <a:solidFill>
                    <a:srgbClr val="0000DE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20862" name="Freeform 30">
                  <a:extLst>
                    <a:ext uri="{FF2B5EF4-FFF2-40B4-BE49-F238E27FC236}">
                      <a16:creationId xmlns:a16="http://schemas.microsoft.com/office/drawing/2014/main" id="{F797AC6D-9CD2-F048-AF6D-65C3B34140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28" y="1137"/>
                  <a:ext cx="116" cy="1089"/>
                </a:xfrm>
                <a:custGeom>
                  <a:avLst/>
                  <a:gdLst>
                    <a:gd name="T0" fmla="*/ 110 w 116"/>
                    <a:gd name="T1" fmla="*/ 1088 h 1089"/>
                    <a:gd name="T2" fmla="*/ 105 w 116"/>
                    <a:gd name="T3" fmla="*/ 1083 h 1089"/>
                    <a:gd name="T4" fmla="*/ 0 w 116"/>
                    <a:gd name="T5" fmla="*/ 1 h 1089"/>
                    <a:gd name="T6" fmla="*/ 10 w 116"/>
                    <a:gd name="T7" fmla="*/ 0 h 1089"/>
                    <a:gd name="T8" fmla="*/ 115 w 116"/>
                    <a:gd name="T9" fmla="*/ 1082 h 1089"/>
                    <a:gd name="T10" fmla="*/ 110 w 116"/>
                    <a:gd name="T11" fmla="*/ 1077 h 1089"/>
                    <a:gd name="T12" fmla="*/ 110 w 116"/>
                    <a:gd name="T13" fmla="*/ 1088 h 1089"/>
                    <a:gd name="T14" fmla="*/ 105 w 116"/>
                    <a:gd name="T15" fmla="*/ 1088 h 1089"/>
                    <a:gd name="T16" fmla="*/ 105 w 116"/>
                    <a:gd name="T17" fmla="*/ 1083 h 1089"/>
                    <a:gd name="T18" fmla="*/ 110 w 116"/>
                    <a:gd name="T19" fmla="*/ 1088 h 108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6" h="1089">
                      <a:moveTo>
                        <a:pt x="110" y="1088"/>
                      </a:moveTo>
                      <a:lnTo>
                        <a:pt x="105" y="1083"/>
                      </a:lnTo>
                      <a:lnTo>
                        <a:pt x="0" y="1"/>
                      </a:lnTo>
                      <a:lnTo>
                        <a:pt x="10" y="0"/>
                      </a:lnTo>
                      <a:lnTo>
                        <a:pt x="115" y="1082"/>
                      </a:lnTo>
                      <a:lnTo>
                        <a:pt x="110" y="1077"/>
                      </a:lnTo>
                      <a:lnTo>
                        <a:pt x="110" y="1088"/>
                      </a:lnTo>
                      <a:lnTo>
                        <a:pt x="105" y="1088"/>
                      </a:lnTo>
                      <a:lnTo>
                        <a:pt x="105" y="1083"/>
                      </a:lnTo>
                      <a:lnTo>
                        <a:pt x="110" y="1088"/>
                      </a:lnTo>
                    </a:path>
                  </a:pathLst>
                </a:custGeom>
                <a:solidFill>
                  <a:srgbClr val="FF0000"/>
                </a:solidFill>
                <a:ln w="12700" cap="rnd" cmpd="sng">
                  <a:solidFill>
                    <a:srgbClr val="0000DE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20863" name="Freeform 31">
                  <a:extLst>
                    <a:ext uri="{FF2B5EF4-FFF2-40B4-BE49-F238E27FC236}">
                      <a16:creationId xmlns:a16="http://schemas.microsoft.com/office/drawing/2014/main" id="{6D4FBBD8-A1E1-6544-870A-A3752D1D62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37" y="2212"/>
                  <a:ext cx="810" cy="14"/>
                </a:xfrm>
                <a:custGeom>
                  <a:avLst/>
                  <a:gdLst>
                    <a:gd name="T0" fmla="*/ 809 w 809"/>
                    <a:gd name="T1" fmla="*/ 7 h 14"/>
                    <a:gd name="T2" fmla="*/ 804 w 809"/>
                    <a:gd name="T3" fmla="*/ 11 h 14"/>
                    <a:gd name="T4" fmla="*/ 0 w 809"/>
                    <a:gd name="T5" fmla="*/ 13 h 14"/>
                    <a:gd name="T6" fmla="*/ 0 w 809"/>
                    <a:gd name="T7" fmla="*/ 2 h 14"/>
                    <a:gd name="T8" fmla="*/ 804 w 809"/>
                    <a:gd name="T9" fmla="*/ 0 h 14"/>
                    <a:gd name="T10" fmla="*/ 798 w 809"/>
                    <a:gd name="T11" fmla="*/ 4 h 14"/>
                    <a:gd name="T12" fmla="*/ 809 w 809"/>
                    <a:gd name="T13" fmla="*/ 7 h 14"/>
                    <a:gd name="T14" fmla="*/ 808 w 809"/>
                    <a:gd name="T15" fmla="*/ 11 h 14"/>
                    <a:gd name="T16" fmla="*/ 804 w 809"/>
                    <a:gd name="T17" fmla="*/ 11 h 14"/>
                    <a:gd name="T18" fmla="*/ 809 w 809"/>
                    <a:gd name="T19" fmla="*/ 7 h 1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809" h="14">
                      <a:moveTo>
                        <a:pt x="808" y="7"/>
                      </a:moveTo>
                      <a:lnTo>
                        <a:pt x="803" y="11"/>
                      </a:lnTo>
                      <a:lnTo>
                        <a:pt x="0" y="13"/>
                      </a:lnTo>
                      <a:lnTo>
                        <a:pt x="0" y="2"/>
                      </a:lnTo>
                      <a:lnTo>
                        <a:pt x="803" y="0"/>
                      </a:lnTo>
                      <a:lnTo>
                        <a:pt x="797" y="4"/>
                      </a:lnTo>
                      <a:lnTo>
                        <a:pt x="808" y="7"/>
                      </a:lnTo>
                      <a:lnTo>
                        <a:pt x="807" y="11"/>
                      </a:lnTo>
                      <a:lnTo>
                        <a:pt x="803" y="11"/>
                      </a:lnTo>
                      <a:lnTo>
                        <a:pt x="808" y="7"/>
                      </a:lnTo>
                    </a:path>
                  </a:pathLst>
                </a:custGeom>
                <a:solidFill>
                  <a:srgbClr val="FF0000"/>
                </a:solidFill>
                <a:ln w="12700" cap="rnd" cmpd="sng">
                  <a:solidFill>
                    <a:srgbClr val="0000DE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20864" name="Freeform 32">
                  <a:extLst>
                    <a:ext uri="{FF2B5EF4-FFF2-40B4-BE49-F238E27FC236}">
                      <a16:creationId xmlns:a16="http://schemas.microsoft.com/office/drawing/2014/main" id="{0CA66D2B-764A-6148-80C3-D6A1C9D416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35" y="1130"/>
                  <a:ext cx="211" cy="1089"/>
                </a:xfrm>
                <a:custGeom>
                  <a:avLst/>
                  <a:gdLst>
                    <a:gd name="T0" fmla="*/ 205 w 211"/>
                    <a:gd name="T1" fmla="*/ 0 h 1089"/>
                    <a:gd name="T2" fmla="*/ 209 w 211"/>
                    <a:gd name="T3" fmla="*/ 7 h 1089"/>
                    <a:gd name="T4" fmla="*/ 11 w 211"/>
                    <a:gd name="T5" fmla="*/ 1088 h 1089"/>
                    <a:gd name="T6" fmla="*/ 0 w 211"/>
                    <a:gd name="T7" fmla="*/ 1086 h 1089"/>
                    <a:gd name="T8" fmla="*/ 198 w 211"/>
                    <a:gd name="T9" fmla="*/ 5 h 1089"/>
                    <a:gd name="T10" fmla="*/ 203 w 211"/>
                    <a:gd name="T11" fmla="*/ 11 h 1089"/>
                    <a:gd name="T12" fmla="*/ 205 w 211"/>
                    <a:gd name="T13" fmla="*/ 0 h 1089"/>
                    <a:gd name="T14" fmla="*/ 210 w 211"/>
                    <a:gd name="T15" fmla="*/ 2 h 1089"/>
                    <a:gd name="T16" fmla="*/ 209 w 211"/>
                    <a:gd name="T17" fmla="*/ 7 h 1089"/>
                    <a:gd name="T18" fmla="*/ 205 w 211"/>
                    <a:gd name="T19" fmla="*/ 0 h 108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11" h="1089">
                      <a:moveTo>
                        <a:pt x="205" y="0"/>
                      </a:moveTo>
                      <a:lnTo>
                        <a:pt x="209" y="7"/>
                      </a:lnTo>
                      <a:lnTo>
                        <a:pt x="11" y="1088"/>
                      </a:lnTo>
                      <a:lnTo>
                        <a:pt x="0" y="1086"/>
                      </a:lnTo>
                      <a:lnTo>
                        <a:pt x="198" y="5"/>
                      </a:lnTo>
                      <a:lnTo>
                        <a:pt x="203" y="11"/>
                      </a:lnTo>
                      <a:lnTo>
                        <a:pt x="205" y="0"/>
                      </a:lnTo>
                      <a:lnTo>
                        <a:pt x="210" y="2"/>
                      </a:lnTo>
                      <a:lnTo>
                        <a:pt x="209" y="7"/>
                      </a:lnTo>
                      <a:lnTo>
                        <a:pt x="205" y="0"/>
                      </a:lnTo>
                    </a:path>
                  </a:pathLst>
                </a:custGeom>
                <a:solidFill>
                  <a:srgbClr val="FF0000"/>
                </a:solidFill>
                <a:ln w="12700" cap="rnd" cmpd="sng">
                  <a:solidFill>
                    <a:srgbClr val="0000DE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20865" name="Freeform 33">
                  <a:extLst>
                    <a:ext uri="{FF2B5EF4-FFF2-40B4-BE49-F238E27FC236}">
                      <a16:creationId xmlns:a16="http://schemas.microsoft.com/office/drawing/2014/main" id="{CE23F0C7-51B4-D446-95BD-39A9A8A9C5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88" y="1123"/>
                  <a:ext cx="53" cy="20"/>
                </a:xfrm>
                <a:custGeom>
                  <a:avLst/>
                  <a:gdLst>
                    <a:gd name="T0" fmla="*/ 7 w 53"/>
                    <a:gd name="T1" fmla="*/ 2 h 20"/>
                    <a:gd name="T2" fmla="*/ 5 w 53"/>
                    <a:gd name="T3" fmla="*/ 0 h 20"/>
                    <a:gd name="T4" fmla="*/ 11 w 53"/>
                    <a:gd name="T5" fmla="*/ 1 h 20"/>
                    <a:gd name="T6" fmla="*/ 16 w 53"/>
                    <a:gd name="T7" fmla="*/ 2 h 20"/>
                    <a:gd name="T8" fmla="*/ 22 w 53"/>
                    <a:gd name="T9" fmla="*/ 3 h 20"/>
                    <a:gd name="T10" fmla="*/ 28 w 53"/>
                    <a:gd name="T11" fmla="*/ 3 h 20"/>
                    <a:gd name="T12" fmla="*/ 33 w 53"/>
                    <a:gd name="T13" fmla="*/ 3 h 20"/>
                    <a:gd name="T14" fmla="*/ 39 w 53"/>
                    <a:gd name="T15" fmla="*/ 4 h 20"/>
                    <a:gd name="T16" fmla="*/ 45 w 53"/>
                    <a:gd name="T17" fmla="*/ 5 h 20"/>
                    <a:gd name="T18" fmla="*/ 52 w 53"/>
                    <a:gd name="T19" fmla="*/ 7 h 20"/>
                    <a:gd name="T20" fmla="*/ 50 w 53"/>
                    <a:gd name="T21" fmla="*/ 19 h 20"/>
                    <a:gd name="T22" fmla="*/ 44 w 53"/>
                    <a:gd name="T23" fmla="*/ 17 h 20"/>
                    <a:gd name="T24" fmla="*/ 38 w 53"/>
                    <a:gd name="T25" fmla="*/ 17 h 20"/>
                    <a:gd name="T26" fmla="*/ 33 w 53"/>
                    <a:gd name="T27" fmla="*/ 16 h 20"/>
                    <a:gd name="T28" fmla="*/ 27 w 53"/>
                    <a:gd name="T29" fmla="*/ 15 h 20"/>
                    <a:gd name="T30" fmla="*/ 21 w 53"/>
                    <a:gd name="T31" fmla="*/ 15 h 20"/>
                    <a:gd name="T32" fmla="*/ 16 w 53"/>
                    <a:gd name="T33" fmla="*/ 14 h 20"/>
                    <a:gd name="T34" fmla="*/ 9 w 53"/>
                    <a:gd name="T35" fmla="*/ 13 h 20"/>
                    <a:gd name="T36" fmla="*/ 3 w 53"/>
                    <a:gd name="T37" fmla="*/ 12 h 20"/>
                    <a:gd name="T38" fmla="*/ 0 w 53"/>
                    <a:gd name="T39" fmla="*/ 10 h 20"/>
                    <a:gd name="T40" fmla="*/ 3 w 53"/>
                    <a:gd name="T41" fmla="*/ 12 h 20"/>
                    <a:gd name="T42" fmla="*/ 1 w 53"/>
                    <a:gd name="T43" fmla="*/ 12 h 20"/>
                    <a:gd name="T44" fmla="*/ 0 w 53"/>
                    <a:gd name="T45" fmla="*/ 10 h 20"/>
                    <a:gd name="T46" fmla="*/ 7 w 53"/>
                    <a:gd name="T47" fmla="*/ 2 h 2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53" h="20">
                      <a:moveTo>
                        <a:pt x="7" y="2"/>
                      </a:moveTo>
                      <a:lnTo>
                        <a:pt x="5" y="0"/>
                      </a:lnTo>
                      <a:lnTo>
                        <a:pt x="11" y="1"/>
                      </a:lnTo>
                      <a:lnTo>
                        <a:pt x="16" y="2"/>
                      </a:lnTo>
                      <a:lnTo>
                        <a:pt x="22" y="3"/>
                      </a:lnTo>
                      <a:lnTo>
                        <a:pt x="28" y="3"/>
                      </a:lnTo>
                      <a:lnTo>
                        <a:pt x="33" y="3"/>
                      </a:lnTo>
                      <a:lnTo>
                        <a:pt x="39" y="4"/>
                      </a:lnTo>
                      <a:lnTo>
                        <a:pt x="45" y="5"/>
                      </a:lnTo>
                      <a:lnTo>
                        <a:pt x="52" y="7"/>
                      </a:lnTo>
                      <a:lnTo>
                        <a:pt x="50" y="19"/>
                      </a:lnTo>
                      <a:lnTo>
                        <a:pt x="44" y="17"/>
                      </a:lnTo>
                      <a:lnTo>
                        <a:pt x="38" y="17"/>
                      </a:lnTo>
                      <a:lnTo>
                        <a:pt x="33" y="16"/>
                      </a:lnTo>
                      <a:lnTo>
                        <a:pt x="27" y="15"/>
                      </a:lnTo>
                      <a:lnTo>
                        <a:pt x="21" y="15"/>
                      </a:lnTo>
                      <a:lnTo>
                        <a:pt x="16" y="14"/>
                      </a:lnTo>
                      <a:lnTo>
                        <a:pt x="9" y="13"/>
                      </a:lnTo>
                      <a:lnTo>
                        <a:pt x="3" y="12"/>
                      </a:lnTo>
                      <a:lnTo>
                        <a:pt x="0" y="10"/>
                      </a:lnTo>
                      <a:lnTo>
                        <a:pt x="3" y="12"/>
                      </a:lnTo>
                      <a:lnTo>
                        <a:pt x="1" y="12"/>
                      </a:lnTo>
                      <a:lnTo>
                        <a:pt x="0" y="10"/>
                      </a:lnTo>
                      <a:lnTo>
                        <a:pt x="7" y="2"/>
                      </a:lnTo>
                    </a:path>
                  </a:pathLst>
                </a:custGeom>
                <a:solidFill>
                  <a:srgbClr val="FF0000"/>
                </a:solidFill>
                <a:ln w="12700" cap="rnd" cmpd="sng">
                  <a:solidFill>
                    <a:srgbClr val="0000DE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20866" name="Freeform 34">
                  <a:extLst>
                    <a:ext uri="{FF2B5EF4-FFF2-40B4-BE49-F238E27FC236}">
                      <a16:creationId xmlns:a16="http://schemas.microsoft.com/office/drawing/2014/main" id="{E58081CD-7A10-324F-8BC8-4903118E35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77" y="1056"/>
                  <a:ext cx="73" cy="78"/>
                </a:xfrm>
                <a:custGeom>
                  <a:avLst/>
                  <a:gdLst>
                    <a:gd name="T0" fmla="*/ 72 w 73"/>
                    <a:gd name="T1" fmla="*/ 12 h 78"/>
                    <a:gd name="T2" fmla="*/ 65 w 73"/>
                    <a:gd name="T3" fmla="*/ 12 h 78"/>
                    <a:gd name="T4" fmla="*/ 58 w 73"/>
                    <a:gd name="T5" fmla="*/ 13 h 78"/>
                    <a:gd name="T6" fmla="*/ 51 w 73"/>
                    <a:gd name="T7" fmla="*/ 15 h 78"/>
                    <a:gd name="T8" fmla="*/ 44 w 73"/>
                    <a:gd name="T9" fmla="*/ 17 h 78"/>
                    <a:gd name="T10" fmla="*/ 38 w 73"/>
                    <a:gd name="T11" fmla="*/ 21 h 78"/>
                    <a:gd name="T12" fmla="*/ 31 w 73"/>
                    <a:gd name="T13" fmla="*/ 24 h 78"/>
                    <a:gd name="T14" fmla="*/ 26 w 73"/>
                    <a:gd name="T15" fmla="*/ 28 h 78"/>
                    <a:gd name="T16" fmla="*/ 21 w 73"/>
                    <a:gd name="T17" fmla="*/ 33 h 78"/>
                    <a:gd name="T18" fmla="*/ 17 w 73"/>
                    <a:gd name="T19" fmla="*/ 37 h 78"/>
                    <a:gd name="T20" fmla="*/ 14 w 73"/>
                    <a:gd name="T21" fmla="*/ 42 h 78"/>
                    <a:gd name="T22" fmla="*/ 12 w 73"/>
                    <a:gd name="T23" fmla="*/ 47 h 78"/>
                    <a:gd name="T24" fmla="*/ 11 w 73"/>
                    <a:gd name="T25" fmla="*/ 51 h 78"/>
                    <a:gd name="T26" fmla="*/ 11 w 73"/>
                    <a:gd name="T27" fmla="*/ 56 h 78"/>
                    <a:gd name="T28" fmla="*/ 11 w 73"/>
                    <a:gd name="T29" fmla="*/ 60 h 78"/>
                    <a:gd name="T30" fmla="*/ 14 w 73"/>
                    <a:gd name="T31" fmla="*/ 64 h 78"/>
                    <a:gd name="T32" fmla="*/ 18 w 73"/>
                    <a:gd name="T33" fmla="*/ 69 h 78"/>
                    <a:gd name="T34" fmla="*/ 10 w 73"/>
                    <a:gd name="T35" fmla="*/ 77 h 78"/>
                    <a:gd name="T36" fmla="*/ 5 w 73"/>
                    <a:gd name="T37" fmla="*/ 71 h 78"/>
                    <a:gd name="T38" fmla="*/ 2 w 73"/>
                    <a:gd name="T39" fmla="*/ 64 h 78"/>
                    <a:gd name="T40" fmla="*/ 0 w 73"/>
                    <a:gd name="T41" fmla="*/ 57 h 78"/>
                    <a:gd name="T42" fmla="*/ 0 w 73"/>
                    <a:gd name="T43" fmla="*/ 49 h 78"/>
                    <a:gd name="T44" fmla="*/ 2 w 73"/>
                    <a:gd name="T45" fmla="*/ 42 h 78"/>
                    <a:gd name="T46" fmla="*/ 5 w 73"/>
                    <a:gd name="T47" fmla="*/ 36 h 78"/>
                    <a:gd name="T48" fmla="*/ 9 w 73"/>
                    <a:gd name="T49" fmla="*/ 30 h 78"/>
                    <a:gd name="T50" fmla="*/ 14 w 73"/>
                    <a:gd name="T51" fmla="*/ 24 h 78"/>
                    <a:gd name="T52" fmla="*/ 20 w 73"/>
                    <a:gd name="T53" fmla="*/ 19 h 78"/>
                    <a:gd name="T54" fmla="*/ 26 w 73"/>
                    <a:gd name="T55" fmla="*/ 14 h 78"/>
                    <a:gd name="T56" fmla="*/ 33 w 73"/>
                    <a:gd name="T57" fmla="*/ 10 h 78"/>
                    <a:gd name="T58" fmla="*/ 41 w 73"/>
                    <a:gd name="T59" fmla="*/ 7 h 78"/>
                    <a:gd name="T60" fmla="*/ 48 w 73"/>
                    <a:gd name="T61" fmla="*/ 4 h 78"/>
                    <a:gd name="T62" fmla="*/ 56 w 73"/>
                    <a:gd name="T63" fmla="*/ 2 h 78"/>
                    <a:gd name="T64" fmla="*/ 64 w 73"/>
                    <a:gd name="T65" fmla="*/ 1 h 78"/>
                    <a:gd name="T66" fmla="*/ 72 w 73"/>
                    <a:gd name="T67" fmla="*/ 0 h 78"/>
                    <a:gd name="T68" fmla="*/ 72 w 73"/>
                    <a:gd name="T69" fmla="*/ 12 h 7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73" h="78">
                      <a:moveTo>
                        <a:pt x="72" y="12"/>
                      </a:moveTo>
                      <a:lnTo>
                        <a:pt x="65" y="12"/>
                      </a:lnTo>
                      <a:lnTo>
                        <a:pt x="58" y="13"/>
                      </a:lnTo>
                      <a:lnTo>
                        <a:pt x="51" y="15"/>
                      </a:lnTo>
                      <a:lnTo>
                        <a:pt x="44" y="17"/>
                      </a:lnTo>
                      <a:lnTo>
                        <a:pt x="38" y="21"/>
                      </a:lnTo>
                      <a:lnTo>
                        <a:pt x="31" y="24"/>
                      </a:lnTo>
                      <a:lnTo>
                        <a:pt x="26" y="28"/>
                      </a:lnTo>
                      <a:lnTo>
                        <a:pt x="21" y="33"/>
                      </a:lnTo>
                      <a:lnTo>
                        <a:pt x="17" y="37"/>
                      </a:lnTo>
                      <a:lnTo>
                        <a:pt x="14" y="42"/>
                      </a:lnTo>
                      <a:lnTo>
                        <a:pt x="12" y="47"/>
                      </a:lnTo>
                      <a:lnTo>
                        <a:pt x="11" y="51"/>
                      </a:lnTo>
                      <a:lnTo>
                        <a:pt x="11" y="56"/>
                      </a:lnTo>
                      <a:lnTo>
                        <a:pt x="11" y="60"/>
                      </a:lnTo>
                      <a:lnTo>
                        <a:pt x="14" y="64"/>
                      </a:lnTo>
                      <a:lnTo>
                        <a:pt x="18" y="69"/>
                      </a:lnTo>
                      <a:lnTo>
                        <a:pt x="10" y="77"/>
                      </a:lnTo>
                      <a:lnTo>
                        <a:pt x="5" y="71"/>
                      </a:lnTo>
                      <a:lnTo>
                        <a:pt x="2" y="64"/>
                      </a:lnTo>
                      <a:lnTo>
                        <a:pt x="0" y="57"/>
                      </a:lnTo>
                      <a:lnTo>
                        <a:pt x="0" y="49"/>
                      </a:lnTo>
                      <a:lnTo>
                        <a:pt x="2" y="42"/>
                      </a:lnTo>
                      <a:lnTo>
                        <a:pt x="5" y="36"/>
                      </a:lnTo>
                      <a:lnTo>
                        <a:pt x="9" y="30"/>
                      </a:lnTo>
                      <a:lnTo>
                        <a:pt x="14" y="24"/>
                      </a:lnTo>
                      <a:lnTo>
                        <a:pt x="20" y="19"/>
                      </a:lnTo>
                      <a:lnTo>
                        <a:pt x="26" y="14"/>
                      </a:lnTo>
                      <a:lnTo>
                        <a:pt x="33" y="10"/>
                      </a:lnTo>
                      <a:lnTo>
                        <a:pt x="41" y="7"/>
                      </a:lnTo>
                      <a:lnTo>
                        <a:pt x="48" y="4"/>
                      </a:lnTo>
                      <a:lnTo>
                        <a:pt x="56" y="2"/>
                      </a:lnTo>
                      <a:lnTo>
                        <a:pt x="64" y="1"/>
                      </a:lnTo>
                      <a:lnTo>
                        <a:pt x="72" y="0"/>
                      </a:lnTo>
                      <a:lnTo>
                        <a:pt x="72" y="12"/>
                      </a:lnTo>
                    </a:path>
                  </a:pathLst>
                </a:custGeom>
                <a:solidFill>
                  <a:srgbClr val="FF0000"/>
                </a:solidFill>
                <a:ln w="12700" cap="rnd" cmpd="sng">
                  <a:solidFill>
                    <a:srgbClr val="0000DE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20867" name="Freeform 35">
                  <a:extLst>
                    <a:ext uri="{FF2B5EF4-FFF2-40B4-BE49-F238E27FC236}">
                      <a16:creationId xmlns:a16="http://schemas.microsoft.com/office/drawing/2014/main" id="{F5235FE8-B221-894A-82CD-9F6DEF2BCC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49" y="1056"/>
                  <a:ext cx="81" cy="13"/>
                </a:xfrm>
                <a:custGeom>
                  <a:avLst/>
                  <a:gdLst>
                    <a:gd name="T0" fmla="*/ 68 w 81"/>
                    <a:gd name="T1" fmla="*/ 5 h 13"/>
                    <a:gd name="T2" fmla="*/ 74 w 81"/>
                    <a:gd name="T3" fmla="*/ 12 h 13"/>
                    <a:gd name="T4" fmla="*/ 0 w 81"/>
                    <a:gd name="T5" fmla="*/ 12 h 13"/>
                    <a:gd name="T6" fmla="*/ 0 w 81"/>
                    <a:gd name="T7" fmla="*/ 0 h 13"/>
                    <a:gd name="T8" fmla="*/ 74 w 81"/>
                    <a:gd name="T9" fmla="*/ 1 h 13"/>
                    <a:gd name="T10" fmla="*/ 79 w 81"/>
                    <a:gd name="T11" fmla="*/ 7 h 13"/>
                    <a:gd name="T12" fmla="*/ 74 w 81"/>
                    <a:gd name="T13" fmla="*/ 1 h 13"/>
                    <a:gd name="T14" fmla="*/ 80 w 81"/>
                    <a:gd name="T15" fmla="*/ 1 h 13"/>
                    <a:gd name="T16" fmla="*/ 79 w 81"/>
                    <a:gd name="T17" fmla="*/ 7 h 13"/>
                    <a:gd name="T18" fmla="*/ 68 w 81"/>
                    <a:gd name="T19" fmla="*/ 5 h 1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81" h="13">
                      <a:moveTo>
                        <a:pt x="68" y="5"/>
                      </a:moveTo>
                      <a:lnTo>
                        <a:pt x="74" y="12"/>
                      </a:ln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74" y="1"/>
                      </a:lnTo>
                      <a:lnTo>
                        <a:pt x="79" y="7"/>
                      </a:lnTo>
                      <a:lnTo>
                        <a:pt x="74" y="1"/>
                      </a:lnTo>
                      <a:lnTo>
                        <a:pt x="80" y="1"/>
                      </a:lnTo>
                      <a:lnTo>
                        <a:pt x="79" y="7"/>
                      </a:lnTo>
                      <a:lnTo>
                        <a:pt x="68" y="5"/>
                      </a:lnTo>
                    </a:path>
                  </a:pathLst>
                </a:custGeom>
                <a:solidFill>
                  <a:srgbClr val="FF0000"/>
                </a:solidFill>
                <a:ln w="12700" cap="rnd" cmpd="sng">
                  <a:solidFill>
                    <a:srgbClr val="0000DE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20868" name="Freeform 36">
                  <a:extLst>
                    <a:ext uri="{FF2B5EF4-FFF2-40B4-BE49-F238E27FC236}">
                      <a16:creationId xmlns:a16="http://schemas.microsoft.com/office/drawing/2014/main" id="{8D5A0888-5A01-3546-A9B3-D8339BB1C2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72" y="1061"/>
                  <a:ext cx="57" cy="236"/>
                </a:xfrm>
                <a:custGeom>
                  <a:avLst/>
                  <a:gdLst>
                    <a:gd name="T0" fmla="*/ 6 w 57"/>
                    <a:gd name="T1" fmla="*/ 234 h 236"/>
                    <a:gd name="T2" fmla="*/ 0 w 57"/>
                    <a:gd name="T3" fmla="*/ 233 h 236"/>
                    <a:gd name="T4" fmla="*/ 45 w 57"/>
                    <a:gd name="T5" fmla="*/ 0 h 236"/>
                    <a:gd name="T6" fmla="*/ 56 w 57"/>
                    <a:gd name="T7" fmla="*/ 2 h 236"/>
                    <a:gd name="T8" fmla="*/ 11 w 57"/>
                    <a:gd name="T9" fmla="*/ 235 h 236"/>
                    <a:gd name="T10" fmla="*/ 6 w 57"/>
                    <a:gd name="T11" fmla="*/ 234 h 23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7" h="236">
                      <a:moveTo>
                        <a:pt x="6" y="234"/>
                      </a:moveTo>
                      <a:lnTo>
                        <a:pt x="0" y="233"/>
                      </a:lnTo>
                      <a:lnTo>
                        <a:pt x="45" y="0"/>
                      </a:lnTo>
                      <a:lnTo>
                        <a:pt x="56" y="2"/>
                      </a:lnTo>
                      <a:lnTo>
                        <a:pt x="11" y="235"/>
                      </a:lnTo>
                      <a:lnTo>
                        <a:pt x="6" y="234"/>
                      </a:lnTo>
                    </a:path>
                  </a:pathLst>
                </a:custGeom>
                <a:solidFill>
                  <a:srgbClr val="FF0000"/>
                </a:solidFill>
                <a:ln w="12700" cap="rnd" cmpd="sng">
                  <a:solidFill>
                    <a:srgbClr val="0000DE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</p:grpSp>
      </p:grpSp>
      <p:grpSp>
        <p:nvGrpSpPr>
          <p:cNvPr id="46087" name="Group 38">
            <a:extLst>
              <a:ext uri="{FF2B5EF4-FFF2-40B4-BE49-F238E27FC236}">
                <a16:creationId xmlns:a16="http://schemas.microsoft.com/office/drawing/2014/main" id="{1AB5B54A-C21E-6E47-BE3B-CAC0CE3AFEB2}"/>
              </a:ext>
            </a:extLst>
          </p:cNvPr>
          <p:cNvGrpSpPr>
            <a:grpSpLocks/>
          </p:cNvGrpSpPr>
          <p:nvPr/>
        </p:nvGrpSpPr>
        <p:grpSpPr bwMode="auto">
          <a:xfrm>
            <a:off x="1976284" y="3183736"/>
            <a:ext cx="2182761" cy="1889709"/>
            <a:chOff x="192" y="2340"/>
            <a:chExt cx="2112" cy="1771"/>
          </a:xfrm>
        </p:grpSpPr>
        <p:sp>
          <p:nvSpPr>
            <p:cNvPr id="120871" name="Oval 39">
              <a:extLst>
                <a:ext uri="{FF2B5EF4-FFF2-40B4-BE49-F238E27FC236}">
                  <a16:creationId xmlns:a16="http://schemas.microsoft.com/office/drawing/2014/main" id="{CE68617B-0EC1-7547-9976-C96B8E6222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3141"/>
              <a:ext cx="329" cy="341"/>
            </a:xfrm>
            <a:prstGeom prst="ellipse">
              <a:avLst/>
            </a:prstGeom>
            <a:solidFill>
              <a:srgbClr val="0000D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  <p:grpSp>
          <p:nvGrpSpPr>
            <p:cNvPr id="46091" name="Group 40">
              <a:extLst>
                <a:ext uri="{FF2B5EF4-FFF2-40B4-BE49-F238E27FC236}">
                  <a16:creationId xmlns:a16="http://schemas.microsoft.com/office/drawing/2014/main" id="{40F9B608-A642-8845-B4A5-72CDDC015A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3055"/>
              <a:ext cx="975" cy="1056"/>
              <a:chOff x="192" y="3055"/>
              <a:chExt cx="975" cy="1056"/>
            </a:xfrm>
          </p:grpSpPr>
          <p:sp>
            <p:nvSpPr>
              <p:cNvPr id="120873" name="Freeform 41">
                <a:extLst>
                  <a:ext uri="{FF2B5EF4-FFF2-40B4-BE49-F238E27FC236}">
                    <a16:creationId xmlns:a16="http://schemas.microsoft.com/office/drawing/2014/main" id="{24D38CB4-C8D9-2945-B55F-A0BC0AEF4C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" y="3055"/>
                <a:ext cx="643" cy="595"/>
              </a:xfrm>
              <a:custGeom>
                <a:avLst/>
                <a:gdLst>
                  <a:gd name="T0" fmla="*/ 535 w 644"/>
                  <a:gd name="T1" fmla="*/ 586 h 594"/>
                  <a:gd name="T2" fmla="*/ 459 w 644"/>
                  <a:gd name="T3" fmla="*/ 563 h 594"/>
                  <a:gd name="T4" fmla="*/ 389 w 644"/>
                  <a:gd name="T5" fmla="*/ 534 h 594"/>
                  <a:gd name="T6" fmla="*/ 341 w 644"/>
                  <a:gd name="T7" fmla="*/ 528 h 594"/>
                  <a:gd name="T8" fmla="*/ 312 w 644"/>
                  <a:gd name="T9" fmla="*/ 528 h 594"/>
                  <a:gd name="T10" fmla="*/ 281 w 644"/>
                  <a:gd name="T11" fmla="*/ 537 h 594"/>
                  <a:gd name="T12" fmla="*/ 236 w 644"/>
                  <a:gd name="T13" fmla="*/ 552 h 594"/>
                  <a:gd name="T14" fmla="*/ 175 w 644"/>
                  <a:gd name="T15" fmla="*/ 576 h 594"/>
                  <a:gd name="T16" fmla="*/ 103 w 644"/>
                  <a:gd name="T17" fmla="*/ 594 h 594"/>
                  <a:gd name="T18" fmla="*/ 59 w 644"/>
                  <a:gd name="T19" fmla="*/ 578 h 594"/>
                  <a:gd name="T20" fmla="*/ 44 w 644"/>
                  <a:gd name="T21" fmla="*/ 549 h 594"/>
                  <a:gd name="T22" fmla="*/ 30 w 644"/>
                  <a:gd name="T23" fmla="*/ 510 h 594"/>
                  <a:gd name="T24" fmla="*/ 19 w 644"/>
                  <a:gd name="T25" fmla="*/ 466 h 594"/>
                  <a:gd name="T26" fmla="*/ 10 w 644"/>
                  <a:gd name="T27" fmla="*/ 420 h 594"/>
                  <a:gd name="T28" fmla="*/ 4 w 644"/>
                  <a:gd name="T29" fmla="*/ 378 h 594"/>
                  <a:gd name="T30" fmla="*/ 1 w 644"/>
                  <a:gd name="T31" fmla="*/ 344 h 594"/>
                  <a:gd name="T32" fmla="*/ 0 w 644"/>
                  <a:gd name="T33" fmla="*/ 299 h 594"/>
                  <a:gd name="T34" fmla="*/ 0 w 644"/>
                  <a:gd name="T35" fmla="*/ 252 h 594"/>
                  <a:gd name="T36" fmla="*/ 1 w 644"/>
                  <a:gd name="T37" fmla="*/ 209 h 594"/>
                  <a:gd name="T38" fmla="*/ 6 w 644"/>
                  <a:gd name="T39" fmla="*/ 169 h 594"/>
                  <a:gd name="T40" fmla="*/ 14 w 644"/>
                  <a:gd name="T41" fmla="*/ 126 h 594"/>
                  <a:gd name="T42" fmla="*/ 26 w 644"/>
                  <a:gd name="T43" fmla="*/ 82 h 594"/>
                  <a:gd name="T44" fmla="*/ 41 w 644"/>
                  <a:gd name="T45" fmla="*/ 46 h 594"/>
                  <a:gd name="T46" fmla="*/ 65 w 644"/>
                  <a:gd name="T47" fmla="*/ 25 h 594"/>
                  <a:gd name="T48" fmla="*/ 97 w 644"/>
                  <a:gd name="T49" fmla="*/ 10 h 594"/>
                  <a:gd name="T50" fmla="*/ 132 w 644"/>
                  <a:gd name="T51" fmla="*/ 22 h 594"/>
                  <a:gd name="T52" fmla="*/ 183 w 644"/>
                  <a:gd name="T53" fmla="*/ 64 h 594"/>
                  <a:gd name="T54" fmla="*/ 204 w 644"/>
                  <a:gd name="T55" fmla="*/ 86 h 594"/>
                  <a:gd name="T56" fmla="*/ 209 w 644"/>
                  <a:gd name="T57" fmla="*/ 251 h 594"/>
                  <a:gd name="T58" fmla="*/ 250 w 644"/>
                  <a:gd name="T59" fmla="*/ 272 h 594"/>
                  <a:gd name="T60" fmla="*/ 334 w 644"/>
                  <a:gd name="T61" fmla="*/ 278 h 594"/>
                  <a:gd name="T62" fmla="*/ 403 w 644"/>
                  <a:gd name="T63" fmla="*/ 261 h 594"/>
                  <a:gd name="T64" fmla="*/ 415 w 644"/>
                  <a:gd name="T65" fmla="*/ 230 h 594"/>
                  <a:gd name="T66" fmla="*/ 415 w 644"/>
                  <a:gd name="T67" fmla="*/ 172 h 594"/>
                  <a:gd name="T68" fmla="*/ 416 w 644"/>
                  <a:gd name="T69" fmla="*/ 107 h 594"/>
                  <a:gd name="T70" fmla="*/ 457 w 644"/>
                  <a:gd name="T71" fmla="*/ 70 h 594"/>
                  <a:gd name="T72" fmla="*/ 500 w 644"/>
                  <a:gd name="T73" fmla="*/ 46 h 594"/>
                  <a:gd name="T74" fmla="*/ 531 w 644"/>
                  <a:gd name="T75" fmla="*/ 21 h 594"/>
                  <a:gd name="T76" fmla="*/ 566 w 644"/>
                  <a:gd name="T77" fmla="*/ 1 h 594"/>
                  <a:gd name="T78" fmla="*/ 592 w 644"/>
                  <a:gd name="T79" fmla="*/ 11 h 594"/>
                  <a:gd name="T80" fmla="*/ 612 w 644"/>
                  <a:gd name="T81" fmla="*/ 48 h 594"/>
                  <a:gd name="T82" fmla="*/ 626 w 644"/>
                  <a:gd name="T83" fmla="*/ 100 h 594"/>
                  <a:gd name="T84" fmla="*/ 636 w 644"/>
                  <a:gd name="T85" fmla="*/ 159 h 594"/>
                  <a:gd name="T86" fmla="*/ 641 w 644"/>
                  <a:gd name="T87" fmla="*/ 214 h 594"/>
                  <a:gd name="T88" fmla="*/ 642 w 644"/>
                  <a:gd name="T89" fmla="*/ 256 h 594"/>
                  <a:gd name="T90" fmla="*/ 641 w 644"/>
                  <a:gd name="T91" fmla="*/ 326 h 594"/>
                  <a:gd name="T92" fmla="*/ 637 w 644"/>
                  <a:gd name="T93" fmla="*/ 386 h 594"/>
                  <a:gd name="T94" fmla="*/ 629 w 644"/>
                  <a:gd name="T95" fmla="*/ 441 h 594"/>
                  <a:gd name="T96" fmla="*/ 618 w 644"/>
                  <a:gd name="T97" fmla="*/ 488 h 594"/>
                  <a:gd name="T98" fmla="*/ 602 w 644"/>
                  <a:gd name="T99" fmla="*/ 528 h 594"/>
                  <a:gd name="T100" fmla="*/ 584 w 644"/>
                  <a:gd name="T101" fmla="*/ 562 h 59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44" h="594">
                    <a:moveTo>
                      <a:pt x="576" y="573"/>
                    </a:moveTo>
                    <a:lnTo>
                      <a:pt x="569" y="580"/>
                    </a:lnTo>
                    <a:lnTo>
                      <a:pt x="559" y="584"/>
                    </a:lnTo>
                    <a:lnTo>
                      <a:pt x="548" y="586"/>
                    </a:lnTo>
                    <a:lnTo>
                      <a:pt x="536" y="585"/>
                    </a:lnTo>
                    <a:lnTo>
                      <a:pt x="522" y="582"/>
                    </a:lnTo>
                    <a:lnTo>
                      <a:pt x="507" y="579"/>
                    </a:lnTo>
                    <a:lnTo>
                      <a:pt x="491" y="574"/>
                    </a:lnTo>
                    <a:lnTo>
                      <a:pt x="476" y="568"/>
                    </a:lnTo>
                    <a:lnTo>
                      <a:pt x="460" y="562"/>
                    </a:lnTo>
                    <a:lnTo>
                      <a:pt x="445" y="555"/>
                    </a:lnTo>
                    <a:lnTo>
                      <a:pt x="430" y="549"/>
                    </a:lnTo>
                    <a:lnTo>
                      <a:pt x="415" y="543"/>
                    </a:lnTo>
                    <a:lnTo>
                      <a:pt x="401" y="537"/>
                    </a:lnTo>
                    <a:lnTo>
                      <a:pt x="390" y="533"/>
                    </a:lnTo>
                    <a:lnTo>
                      <a:pt x="380" y="530"/>
                    </a:lnTo>
                    <a:lnTo>
                      <a:pt x="371" y="529"/>
                    </a:lnTo>
                    <a:lnTo>
                      <a:pt x="359" y="528"/>
                    </a:lnTo>
                    <a:lnTo>
                      <a:pt x="350" y="527"/>
                    </a:lnTo>
                    <a:lnTo>
                      <a:pt x="342" y="527"/>
                    </a:lnTo>
                    <a:lnTo>
                      <a:pt x="334" y="526"/>
                    </a:lnTo>
                    <a:lnTo>
                      <a:pt x="328" y="526"/>
                    </a:lnTo>
                    <a:lnTo>
                      <a:pt x="322" y="526"/>
                    </a:lnTo>
                    <a:lnTo>
                      <a:pt x="317" y="527"/>
                    </a:lnTo>
                    <a:lnTo>
                      <a:pt x="312" y="527"/>
                    </a:lnTo>
                    <a:lnTo>
                      <a:pt x="307" y="528"/>
                    </a:lnTo>
                    <a:lnTo>
                      <a:pt x="302" y="529"/>
                    </a:lnTo>
                    <a:lnTo>
                      <a:pt x="296" y="531"/>
                    </a:lnTo>
                    <a:lnTo>
                      <a:pt x="289" y="533"/>
                    </a:lnTo>
                    <a:lnTo>
                      <a:pt x="281" y="536"/>
                    </a:lnTo>
                    <a:lnTo>
                      <a:pt x="272" y="538"/>
                    </a:lnTo>
                    <a:lnTo>
                      <a:pt x="262" y="542"/>
                    </a:lnTo>
                    <a:lnTo>
                      <a:pt x="249" y="546"/>
                    </a:lnTo>
                    <a:lnTo>
                      <a:pt x="244" y="548"/>
                    </a:lnTo>
                    <a:lnTo>
                      <a:pt x="236" y="551"/>
                    </a:lnTo>
                    <a:lnTo>
                      <a:pt x="227" y="555"/>
                    </a:lnTo>
                    <a:lnTo>
                      <a:pt x="216" y="559"/>
                    </a:lnTo>
                    <a:lnTo>
                      <a:pt x="203" y="565"/>
                    </a:lnTo>
                    <a:lnTo>
                      <a:pt x="190" y="570"/>
                    </a:lnTo>
                    <a:lnTo>
                      <a:pt x="175" y="575"/>
                    </a:lnTo>
                    <a:lnTo>
                      <a:pt x="161" y="580"/>
                    </a:lnTo>
                    <a:lnTo>
                      <a:pt x="146" y="585"/>
                    </a:lnTo>
                    <a:lnTo>
                      <a:pt x="132" y="589"/>
                    </a:lnTo>
                    <a:lnTo>
                      <a:pt x="117" y="592"/>
                    </a:lnTo>
                    <a:lnTo>
                      <a:pt x="103" y="593"/>
                    </a:lnTo>
                    <a:lnTo>
                      <a:pt x="91" y="593"/>
                    </a:lnTo>
                    <a:lnTo>
                      <a:pt x="80" y="591"/>
                    </a:lnTo>
                    <a:lnTo>
                      <a:pt x="70" y="588"/>
                    </a:lnTo>
                    <a:lnTo>
                      <a:pt x="63" y="582"/>
                    </a:lnTo>
                    <a:lnTo>
                      <a:pt x="59" y="577"/>
                    </a:lnTo>
                    <a:lnTo>
                      <a:pt x="56" y="573"/>
                    </a:lnTo>
                    <a:lnTo>
                      <a:pt x="53" y="568"/>
                    </a:lnTo>
                    <a:lnTo>
                      <a:pt x="50" y="561"/>
                    </a:lnTo>
                    <a:lnTo>
                      <a:pt x="47" y="555"/>
                    </a:lnTo>
                    <a:lnTo>
                      <a:pt x="44" y="548"/>
                    </a:lnTo>
                    <a:lnTo>
                      <a:pt x="41" y="541"/>
                    </a:lnTo>
                    <a:lnTo>
                      <a:pt x="37" y="533"/>
                    </a:lnTo>
                    <a:lnTo>
                      <a:pt x="35" y="526"/>
                    </a:lnTo>
                    <a:lnTo>
                      <a:pt x="32" y="517"/>
                    </a:lnTo>
                    <a:lnTo>
                      <a:pt x="30" y="509"/>
                    </a:lnTo>
                    <a:lnTo>
                      <a:pt x="27" y="500"/>
                    </a:lnTo>
                    <a:lnTo>
                      <a:pt x="25" y="491"/>
                    </a:lnTo>
                    <a:lnTo>
                      <a:pt x="22" y="482"/>
                    </a:lnTo>
                    <a:lnTo>
                      <a:pt x="21" y="473"/>
                    </a:lnTo>
                    <a:lnTo>
                      <a:pt x="19" y="465"/>
                    </a:lnTo>
                    <a:lnTo>
                      <a:pt x="16" y="455"/>
                    </a:lnTo>
                    <a:lnTo>
                      <a:pt x="14" y="446"/>
                    </a:lnTo>
                    <a:lnTo>
                      <a:pt x="13" y="437"/>
                    </a:lnTo>
                    <a:lnTo>
                      <a:pt x="11" y="428"/>
                    </a:lnTo>
                    <a:lnTo>
                      <a:pt x="10" y="419"/>
                    </a:lnTo>
                    <a:lnTo>
                      <a:pt x="9" y="410"/>
                    </a:lnTo>
                    <a:lnTo>
                      <a:pt x="7" y="402"/>
                    </a:lnTo>
                    <a:lnTo>
                      <a:pt x="6" y="393"/>
                    </a:lnTo>
                    <a:lnTo>
                      <a:pt x="5" y="385"/>
                    </a:lnTo>
                    <a:lnTo>
                      <a:pt x="4" y="377"/>
                    </a:lnTo>
                    <a:lnTo>
                      <a:pt x="3" y="369"/>
                    </a:lnTo>
                    <a:lnTo>
                      <a:pt x="2" y="362"/>
                    </a:lnTo>
                    <a:lnTo>
                      <a:pt x="2" y="355"/>
                    </a:lnTo>
                    <a:lnTo>
                      <a:pt x="1" y="349"/>
                    </a:lnTo>
                    <a:lnTo>
                      <a:pt x="1" y="343"/>
                    </a:lnTo>
                    <a:lnTo>
                      <a:pt x="1" y="338"/>
                    </a:lnTo>
                    <a:lnTo>
                      <a:pt x="1" y="327"/>
                    </a:lnTo>
                    <a:lnTo>
                      <a:pt x="1" y="317"/>
                    </a:lnTo>
                    <a:lnTo>
                      <a:pt x="0" y="307"/>
                    </a:lnTo>
                    <a:lnTo>
                      <a:pt x="0" y="298"/>
                    </a:lnTo>
                    <a:lnTo>
                      <a:pt x="0" y="289"/>
                    </a:lnTo>
                    <a:lnTo>
                      <a:pt x="0" y="279"/>
                    </a:lnTo>
                    <a:lnTo>
                      <a:pt x="0" y="270"/>
                    </a:lnTo>
                    <a:lnTo>
                      <a:pt x="0" y="261"/>
                    </a:lnTo>
                    <a:lnTo>
                      <a:pt x="0" y="252"/>
                    </a:lnTo>
                    <a:lnTo>
                      <a:pt x="0" y="243"/>
                    </a:lnTo>
                    <a:lnTo>
                      <a:pt x="0" y="235"/>
                    </a:lnTo>
                    <a:lnTo>
                      <a:pt x="1" y="226"/>
                    </a:lnTo>
                    <a:lnTo>
                      <a:pt x="1" y="218"/>
                    </a:lnTo>
                    <a:lnTo>
                      <a:pt x="1" y="209"/>
                    </a:lnTo>
                    <a:lnTo>
                      <a:pt x="2" y="201"/>
                    </a:lnTo>
                    <a:lnTo>
                      <a:pt x="2" y="193"/>
                    </a:lnTo>
                    <a:lnTo>
                      <a:pt x="4" y="185"/>
                    </a:lnTo>
                    <a:lnTo>
                      <a:pt x="4" y="176"/>
                    </a:lnTo>
                    <a:lnTo>
                      <a:pt x="6" y="169"/>
                    </a:lnTo>
                    <a:lnTo>
                      <a:pt x="7" y="159"/>
                    </a:lnTo>
                    <a:lnTo>
                      <a:pt x="9" y="152"/>
                    </a:lnTo>
                    <a:lnTo>
                      <a:pt x="10" y="143"/>
                    </a:lnTo>
                    <a:lnTo>
                      <a:pt x="12" y="135"/>
                    </a:lnTo>
                    <a:lnTo>
                      <a:pt x="14" y="126"/>
                    </a:lnTo>
                    <a:lnTo>
                      <a:pt x="16" y="118"/>
                    </a:lnTo>
                    <a:lnTo>
                      <a:pt x="18" y="108"/>
                    </a:lnTo>
                    <a:lnTo>
                      <a:pt x="21" y="100"/>
                    </a:lnTo>
                    <a:lnTo>
                      <a:pt x="23" y="91"/>
                    </a:lnTo>
                    <a:lnTo>
                      <a:pt x="26" y="82"/>
                    </a:lnTo>
                    <a:lnTo>
                      <a:pt x="29" y="72"/>
                    </a:lnTo>
                    <a:lnTo>
                      <a:pt x="32" y="63"/>
                    </a:lnTo>
                    <a:lnTo>
                      <a:pt x="36" y="54"/>
                    </a:lnTo>
                    <a:lnTo>
                      <a:pt x="38" y="50"/>
                    </a:lnTo>
                    <a:lnTo>
                      <a:pt x="41" y="46"/>
                    </a:lnTo>
                    <a:lnTo>
                      <a:pt x="44" y="42"/>
                    </a:lnTo>
                    <a:lnTo>
                      <a:pt x="49" y="37"/>
                    </a:lnTo>
                    <a:lnTo>
                      <a:pt x="54" y="33"/>
                    </a:lnTo>
                    <a:lnTo>
                      <a:pt x="60" y="29"/>
                    </a:lnTo>
                    <a:lnTo>
                      <a:pt x="65" y="25"/>
                    </a:lnTo>
                    <a:lnTo>
                      <a:pt x="72" y="21"/>
                    </a:lnTo>
                    <a:lnTo>
                      <a:pt x="79" y="17"/>
                    </a:lnTo>
                    <a:lnTo>
                      <a:pt x="85" y="14"/>
                    </a:lnTo>
                    <a:lnTo>
                      <a:pt x="91" y="11"/>
                    </a:lnTo>
                    <a:lnTo>
                      <a:pt x="97" y="10"/>
                    </a:lnTo>
                    <a:lnTo>
                      <a:pt x="103" y="8"/>
                    </a:lnTo>
                    <a:lnTo>
                      <a:pt x="108" y="8"/>
                    </a:lnTo>
                    <a:lnTo>
                      <a:pt x="113" y="10"/>
                    </a:lnTo>
                    <a:lnTo>
                      <a:pt x="117" y="11"/>
                    </a:lnTo>
                    <a:lnTo>
                      <a:pt x="132" y="22"/>
                    </a:lnTo>
                    <a:lnTo>
                      <a:pt x="145" y="32"/>
                    </a:lnTo>
                    <a:lnTo>
                      <a:pt x="157" y="41"/>
                    </a:lnTo>
                    <a:lnTo>
                      <a:pt x="167" y="50"/>
                    </a:lnTo>
                    <a:lnTo>
                      <a:pt x="176" y="57"/>
                    </a:lnTo>
                    <a:lnTo>
                      <a:pt x="183" y="64"/>
                    </a:lnTo>
                    <a:lnTo>
                      <a:pt x="190" y="70"/>
                    </a:lnTo>
                    <a:lnTo>
                      <a:pt x="195" y="75"/>
                    </a:lnTo>
                    <a:lnTo>
                      <a:pt x="199" y="79"/>
                    </a:lnTo>
                    <a:lnTo>
                      <a:pt x="202" y="83"/>
                    </a:lnTo>
                    <a:lnTo>
                      <a:pt x="204" y="86"/>
                    </a:lnTo>
                    <a:lnTo>
                      <a:pt x="206" y="88"/>
                    </a:lnTo>
                    <a:lnTo>
                      <a:pt x="208" y="90"/>
                    </a:lnTo>
                    <a:lnTo>
                      <a:pt x="208" y="92"/>
                    </a:lnTo>
                    <a:lnTo>
                      <a:pt x="209" y="93"/>
                    </a:lnTo>
                    <a:lnTo>
                      <a:pt x="209" y="251"/>
                    </a:lnTo>
                    <a:lnTo>
                      <a:pt x="211" y="256"/>
                    </a:lnTo>
                    <a:lnTo>
                      <a:pt x="216" y="261"/>
                    </a:lnTo>
                    <a:lnTo>
                      <a:pt x="225" y="265"/>
                    </a:lnTo>
                    <a:lnTo>
                      <a:pt x="236" y="270"/>
                    </a:lnTo>
                    <a:lnTo>
                      <a:pt x="250" y="272"/>
                    </a:lnTo>
                    <a:lnTo>
                      <a:pt x="266" y="275"/>
                    </a:lnTo>
                    <a:lnTo>
                      <a:pt x="282" y="277"/>
                    </a:lnTo>
                    <a:lnTo>
                      <a:pt x="300" y="278"/>
                    </a:lnTo>
                    <a:lnTo>
                      <a:pt x="317" y="278"/>
                    </a:lnTo>
                    <a:lnTo>
                      <a:pt x="335" y="278"/>
                    </a:lnTo>
                    <a:lnTo>
                      <a:pt x="352" y="276"/>
                    </a:lnTo>
                    <a:lnTo>
                      <a:pt x="368" y="274"/>
                    </a:lnTo>
                    <a:lnTo>
                      <a:pt x="382" y="271"/>
                    </a:lnTo>
                    <a:lnTo>
                      <a:pt x="395" y="267"/>
                    </a:lnTo>
                    <a:lnTo>
                      <a:pt x="404" y="261"/>
                    </a:lnTo>
                    <a:lnTo>
                      <a:pt x="411" y="256"/>
                    </a:lnTo>
                    <a:lnTo>
                      <a:pt x="413" y="252"/>
                    </a:lnTo>
                    <a:lnTo>
                      <a:pt x="415" y="246"/>
                    </a:lnTo>
                    <a:lnTo>
                      <a:pt x="416" y="239"/>
                    </a:lnTo>
                    <a:lnTo>
                      <a:pt x="416" y="230"/>
                    </a:lnTo>
                    <a:lnTo>
                      <a:pt x="417" y="220"/>
                    </a:lnTo>
                    <a:lnTo>
                      <a:pt x="417" y="209"/>
                    </a:lnTo>
                    <a:lnTo>
                      <a:pt x="417" y="198"/>
                    </a:lnTo>
                    <a:lnTo>
                      <a:pt x="417" y="185"/>
                    </a:lnTo>
                    <a:lnTo>
                      <a:pt x="416" y="172"/>
                    </a:lnTo>
                    <a:lnTo>
                      <a:pt x="416" y="159"/>
                    </a:lnTo>
                    <a:lnTo>
                      <a:pt x="416" y="145"/>
                    </a:lnTo>
                    <a:lnTo>
                      <a:pt x="416" y="132"/>
                    </a:lnTo>
                    <a:lnTo>
                      <a:pt x="416" y="119"/>
                    </a:lnTo>
                    <a:lnTo>
                      <a:pt x="417" y="107"/>
                    </a:lnTo>
                    <a:lnTo>
                      <a:pt x="418" y="95"/>
                    </a:lnTo>
                    <a:lnTo>
                      <a:pt x="420" y="84"/>
                    </a:lnTo>
                    <a:lnTo>
                      <a:pt x="434" y="79"/>
                    </a:lnTo>
                    <a:lnTo>
                      <a:pt x="446" y="75"/>
                    </a:lnTo>
                    <a:lnTo>
                      <a:pt x="458" y="70"/>
                    </a:lnTo>
                    <a:lnTo>
                      <a:pt x="468" y="66"/>
                    </a:lnTo>
                    <a:lnTo>
                      <a:pt x="478" y="61"/>
                    </a:lnTo>
                    <a:lnTo>
                      <a:pt x="486" y="56"/>
                    </a:lnTo>
                    <a:lnTo>
                      <a:pt x="494" y="50"/>
                    </a:lnTo>
                    <a:lnTo>
                      <a:pt x="501" y="46"/>
                    </a:lnTo>
                    <a:lnTo>
                      <a:pt x="507" y="41"/>
                    </a:lnTo>
                    <a:lnTo>
                      <a:pt x="514" y="36"/>
                    </a:lnTo>
                    <a:lnTo>
                      <a:pt x="520" y="31"/>
                    </a:lnTo>
                    <a:lnTo>
                      <a:pt x="526" y="26"/>
                    </a:lnTo>
                    <a:lnTo>
                      <a:pt x="532" y="21"/>
                    </a:lnTo>
                    <a:lnTo>
                      <a:pt x="539" y="15"/>
                    </a:lnTo>
                    <a:lnTo>
                      <a:pt x="546" y="11"/>
                    </a:lnTo>
                    <a:lnTo>
                      <a:pt x="554" y="6"/>
                    </a:lnTo>
                    <a:lnTo>
                      <a:pt x="560" y="3"/>
                    </a:lnTo>
                    <a:lnTo>
                      <a:pt x="567" y="1"/>
                    </a:lnTo>
                    <a:lnTo>
                      <a:pt x="572" y="0"/>
                    </a:lnTo>
                    <a:lnTo>
                      <a:pt x="578" y="1"/>
                    </a:lnTo>
                    <a:lnTo>
                      <a:pt x="584" y="3"/>
                    </a:lnTo>
                    <a:lnTo>
                      <a:pt x="589" y="6"/>
                    </a:lnTo>
                    <a:lnTo>
                      <a:pt x="593" y="11"/>
                    </a:lnTo>
                    <a:lnTo>
                      <a:pt x="597" y="16"/>
                    </a:lnTo>
                    <a:lnTo>
                      <a:pt x="602" y="23"/>
                    </a:lnTo>
                    <a:lnTo>
                      <a:pt x="606" y="30"/>
                    </a:lnTo>
                    <a:lnTo>
                      <a:pt x="610" y="39"/>
                    </a:lnTo>
                    <a:lnTo>
                      <a:pt x="613" y="48"/>
                    </a:lnTo>
                    <a:lnTo>
                      <a:pt x="617" y="57"/>
                    </a:lnTo>
                    <a:lnTo>
                      <a:pt x="619" y="67"/>
                    </a:lnTo>
                    <a:lnTo>
                      <a:pt x="622" y="78"/>
                    </a:lnTo>
                    <a:lnTo>
                      <a:pt x="625" y="89"/>
                    </a:lnTo>
                    <a:lnTo>
                      <a:pt x="627" y="100"/>
                    </a:lnTo>
                    <a:lnTo>
                      <a:pt x="630" y="112"/>
                    </a:lnTo>
                    <a:lnTo>
                      <a:pt x="632" y="123"/>
                    </a:lnTo>
                    <a:lnTo>
                      <a:pt x="633" y="136"/>
                    </a:lnTo>
                    <a:lnTo>
                      <a:pt x="635" y="147"/>
                    </a:lnTo>
                    <a:lnTo>
                      <a:pt x="637" y="159"/>
                    </a:lnTo>
                    <a:lnTo>
                      <a:pt x="638" y="171"/>
                    </a:lnTo>
                    <a:lnTo>
                      <a:pt x="639" y="182"/>
                    </a:lnTo>
                    <a:lnTo>
                      <a:pt x="640" y="193"/>
                    </a:lnTo>
                    <a:lnTo>
                      <a:pt x="641" y="204"/>
                    </a:lnTo>
                    <a:lnTo>
                      <a:pt x="642" y="214"/>
                    </a:lnTo>
                    <a:lnTo>
                      <a:pt x="642" y="224"/>
                    </a:lnTo>
                    <a:lnTo>
                      <a:pt x="643" y="233"/>
                    </a:lnTo>
                    <a:lnTo>
                      <a:pt x="643" y="241"/>
                    </a:lnTo>
                    <a:lnTo>
                      <a:pt x="643" y="249"/>
                    </a:lnTo>
                    <a:lnTo>
                      <a:pt x="643" y="256"/>
                    </a:lnTo>
                    <a:lnTo>
                      <a:pt x="643" y="271"/>
                    </a:lnTo>
                    <a:lnTo>
                      <a:pt x="643" y="285"/>
                    </a:lnTo>
                    <a:lnTo>
                      <a:pt x="643" y="298"/>
                    </a:lnTo>
                    <a:lnTo>
                      <a:pt x="643" y="312"/>
                    </a:lnTo>
                    <a:lnTo>
                      <a:pt x="642" y="325"/>
                    </a:lnTo>
                    <a:lnTo>
                      <a:pt x="642" y="338"/>
                    </a:lnTo>
                    <a:lnTo>
                      <a:pt x="641" y="350"/>
                    </a:lnTo>
                    <a:lnTo>
                      <a:pt x="640" y="362"/>
                    </a:lnTo>
                    <a:lnTo>
                      <a:pt x="639" y="374"/>
                    </a:lnTo>
                    <a:lnTo>
                      <a:pt x="638" y="385"/>
                    </a:lnTo>
                    <a:lnTo>
                      <a:pt x="637" y="397"/>
                    </a:lnTo>
                    <a:lnTo>
                      <a:pt x="635" y="409"/>
                    </a:lnTo>
                    <a:lnTo>
                      <a:pt x="633" y="419"/>
                    </a:lnTo>
                    <a:lnTo>
                      <a:pt x="632" y="429"/>
                    </a:lnTo>
                    <a:lnTo>
                      <a:pt x="630" y="440"/>
                    </a:lnTo>
                    <a:lnTo>
                      <a:pt x="628" y="450"/>
                    </a:lnTo>
                    <a:lnTo>
                      <a:pt x="626" y="460"/>
                    </a:lnTo>
                    <a:lnTo>
                      <a:pt x="623" y="469"/>
                    </a:lnTo>
                    <a:lnTo>
                      <a:pt x="622" y="478"/>
                    </a:lnTo>
                    <a:lnTo>
                      <a:pt x="619" y="487"/>
                    </a:lnTo>
                    <a:lnTo>
                      <a:pt x="616" y="495"/>
                    </a:lnTo>
                    <a:lnTo>
                      <a:pt x="613" y="504"/>
                    </a:lnTo>
                    <a:lnTo>
                      <a:pt x="610" y="511"/>
                    </a:lnTo>
                    <a:lnTo>
                      <a:pt x="607" y="519"/>
                    </a:lnTo>
                    <a:lnTo>
                      <a:pt x="603" y="527"/>
                    </a:lnTo>
                    <a:lnTo>
                      <a:pt x="600" y="535"/>
                    </a:lnTo>
                    <a:lnTo>
                      <a:pt x="597" y="542"/>
                    </a:lnTo>
                    <a:lnTo>
                      <a:pt x="593" y="548"/>
                    </a:lnTo>
                    <a:lnTo>
                      <a:pt x="589" y="555"/>
                    </a:lnTo>
                    <a:lnTo>
                      <a:pt x="585" y="561"/>
                    </a:lnTo>
                    <a:lnTo>
                      <a:pt x="580" y="568"/>
                    </a:lnTo>
                    <a:lnTo>
                      <a:pt x="576" y="573"/>
                    </a:lnTo>
                  </a:path>
                </a:pathLst>
              </a:custGeom>
              <a:solidFill>
                <a:srgbClr val="E5E5E5"/>
              </a:solidFill>
              <a:ln w="12700" cap="rnd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20874" name="Freeform 42">
                <a:extLst>
                  <a:ext uri="{FF2B5EF4-FFF2-40B4-BE49-F238E27FC236}">
                    <a16:creationId xmlns:a16="http://schemas.microsoft.com/office/drawing/2014/main" id="{55CEE1CD-FC5B-8042-A871-D15C44E2F1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" y="3566"/>
                <a:ext cx="975" cy="545"/>
              </a:xfrm>
              <a:custGeom>
                <a:avLst/>
                <a:gdLst>
                  <a:gd name="T0" fmla="*/ 714 w 975"/>
                  <a:gd name="T1" fmla="*/ 50 h 545"/>
                  <a:gd name="T2" fmla="*/ 728 w 975"/>
                  <a:gd name="T3" fmla="*/ 30 h 545"/>
                  <a:gd name="T4" fmla="*/ 742 w 975"/>
                  <a:gd name="T5" fmla="*/ 12 h 545"/>
                  <a:gd name="T6" fmla="*/ 757 w 975"/>
                  <a:gd name="T7" fmla="*/ 1 h 545"/>
                  <a:gd name="T8" fmla="*/ 777 w 975"/>
                  <a:gd name="T9" fmla="*/ 1 h 545"/>
                  <a:gd name="T10" fmla="*/ 798 w 975"/>
                  <a:gd name="T11" fmla="*/ 8 h 545"/>
                  <a:gd name="T12" fmla="*/ 817 w 975"/>
                  <a:gd name="T13" fmla="*/ 20 h 545"/>
                  <a:gd name="T14" fmla="*/ 832 w 975"/>
                  <a:gd name="T15" fmla="*/ 39 h 545"/>
                  <a:gd name="T16" fmla="*/ 843 w 975"/>
                  <a:gd name="T17" fmla="*/ 76 h 545"/>
                  <a:gd name="T18" fmla="*/ 848 w 975"/>
                  <a:gd name="T19" fmla="*/ 121 h 545"/>
                  <a:gd name="T20" fmla="*/ 849 w 975"/>
                  <a:gd name="T21" fmla="*/ 167 h 545"/>
                  <a:gd name="T22" fmla="*/ 850 w 975"/>
                  <a:gd name="T23" fmla="*/ 213 h 545"/>
                  <a:gd name="T24" fmla="*/ 853 w 975"/>
                  <a:gd name="T25" fmla="*/ 252 h 545"/>
                  <a:gd name="T26" fmla="*/ 856 w 975"/>
                  <a:gd name="T27" fmla="*/ 286 h 545"/>
                  <a:gd name="T28" fmla="*/ 860 w 975"/>
                  <a:gd name="T29" fmla="*/ 316 h 545"/>
                  <a:gd name="T30" fmla="*/ 864 w 975"/>
                  <a:gd name="T31" fmla="*/ 344 h 545"/>
                  <a:gd name="T32" fmla="*/ 870 w 975"/>
                  <a:gd name="T33" fmla="*/ 371 h 545"/>
                  <a:gd name="T34" fmla="*/ 876 w 975"/>
                  <a:gd name="T35" fmla="*/ 398 h 545"/>
                  <a:gd name="T36" fmla="*/ 885 w 975"/>
                  <a:gd name="T37" fmla="*/ 428 h 545"/>
                  <a:gd name="T38" fmla="*/ 896 w 975"/>
                  <a:gd name="T39" fmla="*/ 460 h 545"/>
                  <a:gd name="T40" fmla="*/ 903 w 975"/>
                  <a:gd name="T41" fmla="*/ 484 h 545"/>
                  <a:gd name="T42" fmla="*/ 911 w 975"/>
                  <a:gd name="T43" fmla="*/ 504 h 545"/>
                  <a:gd name="T44" fmla="*/ 928 w 975"/>
                  <a:gd name="T45" fmla="*/ 522 h 545"/>
                  <a:gd name="T46" fmla="*/ 963 w 975"/>
                  <a:gd name="T47" fmla="*/ 540 h 545"/>
                  <a:gd name="T48" fmla="*/ 20 w 975"/>
                  <a:gd name="T49" fmla="*/ 538 h 545"/>
                  <a:gd name="T50" fmla="*/ 45 w 975"/>
                  <a:gd name="T51" fmla="*/ 528 h 545"/>
                  <a:gd name="T52" fmla="*/ 54 w 975"/>
                  <a:gd name="T53" fmla="*/ 522 h 545"/>
                  <a:gd name="T54" fmla="*/ 60 w 975"/>
                  <a:gd name="T55" fmla="*/ 517 h 545"/>
                  <a:gd name="T56" fmla="*/ 76 w 975"/>
                  <a:gd name="T57" fmla="*/ 500 h 545"/>
                  <a:gd name="T58" fmla="*/ 89 w 975"/>
                  <a:gd name="T59" fmla="*/ 444 h 545"/>
                  <a:gd name="T60" fmla="*/ 92 w 975"/>
                  <a:gd name="T61" fmla="*/ 369 h 545"/>
                  <a:gd name="T62" fmla="*/ 92 w 975"/>
                  <a:gd name="T63" fmla="*/ 300 h 545"/>
                  <a:gd name="T64" fmla="*/ 91 w 975"/>
                  <a:gd name="T65" fmla="*/ 255 h 545"/>
                  <a:gd name="T66" fmla="*/ 85 w 975"/>
                  <a:gd name="T67" fmla="*/ 214 h 545"/>
                  <a:gd name="T68" fmla="*/ 80 w 975"/>
                  <a:gd name="T69" fmla="*/ 173 h 545"/>
                  <a:gd name="T70" fmla="*/ 80 w 975"/>
                  <a:gd name="T71" fmla="*/ 132 h 545"/>
                  <a:gd name="T72" fmla="*/ 88 w 975"/>
                  <a:gd name="T73" fmla="*/ 99 h 545"/>
                  <a:gd name="T74" fmla="*/ 101 w 975"/>
                  <a:gd name="T75" fmla="*/ 76 h 545"/>
                  <a:gd name="T76" fmla="*/ 119 w 975"/>
                  <a:gd name="T77" fmla="*/ 56 h 545"/>
                  <a:gd name="T78" fmla="*/ 140 w 975"/>
                  <a:gd name="T79" fmla="*/ 42 h 545"/>
                  <a:gd name="T80" fmla="*/ 162 w 975"/>
                  <a:gd name="T81" fmla="*/ 39 h 545"/>
                  <a:gd name="T82" fmla="*/ 182 w 975"/>
                  <a:gd name="T83" fmla="*/ 59 h 545"/>
                  <a:gd name="T84" fmla="*/ 208 w 975"/>
                  <a:gd name="T85" fmla="*/ 80 h 545"/>
                  <a:gd name="T86" fmla="*/ 260 w 975"/>
                  <a:gd name="T87" fmla="*/ 77 h 545"/>
                  <a:gd name="T88" fmla="*/ 319 w 975"/>
                  <a:gd name="T89" fmla="*/ 59 h 545"/>
                  <a:gd name="T90" fmla="*/ 365 w 975"/>
                  <a:gd name="T91" fmla="*/ 39 h 545"/>
                  <a:gd name="T92" fmla="*/ 400 w 975"/>
                  <a:gd name="T93" fmla="*/ 27 h 545"/>
                  <a:gd name="T94" fmla="*/ 430 w 975"/>
                  <a:gd name="T95" fmla="*/ 18 h 545"/>
                  <a:gd name="T96" fmla="*/ 451 w 975"/>
                  <a:gd name="T97" fmla="*/ 15 h 545"/>
                  <a:gd name="T98" fmla="*/ 478 w 975"/>
                  <a:gd name="T99" fmla="*/ 15 h 545"/>
                  <a:gd name="T100" fmla="*/ 518 w 975"/>
                  <a:gd name="T101" fmla="*/ 21 h 545"/>
                  <a:gd name="T102" fmla="*/ 573 w 975"/>
                  <a:gd name="T103" fmla="*/ 44 h 545"/>
                  <a:gd name="T104" fmla="*/ 636 w 975"/>
                  <a:gd name="T105" fmla="*/ 68 h 545"/>
                  <a:gd name="T106" fmla="*/ 688 w 975"/>
                  <a:gd name="T107" fmla="*/ 73 h 54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75" h="545">
                    <a:moveTo>
                      <a:pt x="705" y="63"/>
                    </a:moveTo>
                    <a:lnTo>
                      <a:pt x="708" y="59"/>
                    </a:lnTo>
                    <a:lnTo>
                      <a:pt x="711" y="55"/>
                    </a:lnTo>
                    <a:lnTo>
                      <a:pt x="714" y="50"/>
                    </a:lnTo>
                    <a:lnTo>
                      <a:pt x="717" y="46"/>
                    </a:lnTo>
                    <a:lnTo>
                      <a:pt x="721" y="40"/>
                    </a:lnTo>
                    <a:lnTo>
                      <a:pt x="724" y="35"/>
                    </a:lnTo>
                    <a:lnTo>
                      <a:pt x="728" y="30"/>
                    </a:lnTo>
                    <a:lnTo>
                      <a:pt x="732" y="25"/>
                    </a:lnTo>
                    <a:lnTo>
                      <a:pt x="735" y="20"/>
                    </a:lnTo>
                    <a:lnTo>
                      <a:pt x="739" y="15"/>
                    </a:lnTo>
                    <a:lnTo>
                      <a:pt x="742" y="12"/>
                    </a:lnTo>
                    <a:lnTo>
                      <a:pt x="746" y="8"/>
                    </a:lnTo>
                    <a:lnTo>
                      <a:pt x="750" y="5"/>
                    </a:lnTo>
                    <a:lnTo>
                      <a:pt x="754" y="3"/>
                    </a:lnTo>
                    <a:lnTo>
                      <a:pt x="757" y="1"/>
                    </a:lnTo>
                    <a:lnTo>
                      <a:pt x="762" y="0"/>
                    </a:lnTo>
                    <a:lnTo>
                      <a:pt x="766" y="0"/>
                    </a:lnTo>
                    <a:lnTo>
                      <a:pt x="771" y="1"/>
                    </a:lnTo>
                    <a:lnTo>
                      <a:pt x="777" y="1"/>
                    </a:lnTo>
                    <a:lnTo>
                      <a:pt x="782" y="3"/>
                    </a:lnTo>
                    <a:lnTo>
                      <a:pt x="787" y="4"/>
                    </a:lnTo>
                    <a:lnTo>
                      <a:pt x="792" y="6"/>
                    </a:lnTo>
                    <a:lnTo>
                      <a:pt x="798" y="8"/>
                    </a:lnTo>
                    <a:lnTo>
                      <a:pt x="803" y="10"/>
                    </a:lnTo>
                    <a:lnTo>
                      <a:pt x="808" y="14"/>
                    </a:lnTo>
                    <a:lnTo>
                      <a:pt x="812" y="17"/>
                    </a:lnTo>
                    <a:lnTo>
                      <a:pt x="817" y="20"/>
                    </a:lnTo>
                    <a:lnTo>
                      <a:pt x="821" y="25"/>
                    </a:lnTo>
                    <a:lnTo>
                      <a:pt x="825" y="29"/>
                    </a:lnTo>
                    <a:lnTo>
                      <a:pt x="828" y="34"/>
                    </a:lnTo>
                    <a:lnTo>
                      <a:pt x="832" y="39"/>
                    </a:lnTo>
                    <a:lnTo>
                      <a:pt x="834" y="45"/>
                    </a:lnTo>
                    <a:lnTo>
                      <a:pt x="838" y="55"/>
                    </a:lnTo>
                    <a:lnTo>
                      <a:pt x="841" y="65"/>
                    </a:lnTo>
                    <a:lnTo>
                      <a:pt x="843" y="76"/>
                    </a:lnTo>
                    <a:lnTo>
                      <a:pt x="845" y="87"/>
                    </a:lnTo>
                    <a:lnTo>
                      <a:pt x="846" y="98"/>
                    </a:lnTo>
                    <a:lnTo>
                      <a:pt x="847" y="109"/>
                    </a:lnTo>
                    <a:lnTo>
                      <a:pt x="848" y="121"/>
                    </a:lnTo>
                    <a:lnTo>
                      <a:pt x="848" y="132"/>
                    </a:lnTo>
                    <a:lnTo>
                      <a:pt x="848" y="144"/>
                    </a:lnTo>
                    <a:lnTo>
                      <a:pt x="849" y="155"/>
                    </a:lnTo>
                    <a:lnTo>
                      <a:pt x="849" y="167"/>
                    </a:lnTo>
                    <a:lnTo>
                      <a:pt x="849" y="178"/>
                    </a:lnTo>
                    <a:lnTo>
                      <a:pt x="849" y="190"/>
                    </a:lnTo>
                    <a:lnTo>
                      <a:pt x="849" y="201"/>
                    </a:lnTo>
                    <a:lnTo>
                      <a:pt x="850" y="213"/>
                    </a:lnTo>
                    <a:lnTo>
                      <a:pt x="851" y="225"/>
                    </a:lnTo>
                    <a:lnTo>
                      <a:pt x="851" y="234"/>
                    </a:lnTo>
                    <a:lnTo>
                      <a:pt x="852" y="244"/>
                    </a:lnTo>
                    <a:lnTo>
                      <a:pt x="853" y="252"/>
                    </a:lnTo>
                    <a:lnTo>
                      <a:pt x="854" y="262"/>
                    </a:lnTo>
                    <a:lnTo>
                      <a:pt x="855" y="270"/>
                    </a:lnTo>
                    <a:lnTo>
                      <a:pt x="856" y="278"/>
                    </a:lnTo>
                    <a:lnTo>
                      <a:pt x="856" y="286"/>
                    </a:lnTo>
                    <a:lnTo>
                      <a:pt x="857" y="294"/>
                    </a:lnTo>
                    <a:lnTo>
                      <a:pt x="858" y="302"/>
                    </a:lnTo>
                    <a:lnTo>
                      <a:pt x="859" y="309"/>
                    </a:lnTo>
                    <a:lnTo>
                      <a:pt x="860" y="316"/>
                    </a:lnTo>
                    <a:lnTo>
                      <a:pt x="861" y="324"/>
                    </a:lnTo>
                    <a:lnTo>
                      <a:pt x="862" y="331"/>
                    </a:lnTo>
                    <a:lnTo>
                      <a:pt x="863" y="337"/>
                    </a:lnTo>
                    <a:lnTo>
                      <a:pt x="864" y="344"/>
                    </a:lnTo>
                    <a:lnTo>
                      <a:pt x="865" y="351"/>
                    </a:lnTo>
                    <a:lnTo>
                      <a:pt x="866" y="358"/>
                    </a:lnTo>
                    <a:lnTo>
                      <a:pt x="868" y="364"/>
                    </a:lnTo>
                    <a:lnTo>
                      <a:pt x="870" y="371"/>
                    </a:lnTo>
                    <a:lnTo>
                      <a:pt x="871" y="378"/>
                    </a:lnTo>
                    <a:lnTo>
                      <a:pt x="873" y="385"/>
                    </a:lnTo>
                    <a:lnTo>
                      <a:pt x="875" y="391"/>
                    </a:lnTo>
                    <a:lnTo>
                      <a:pt x="876" y="398"/>
                    </a:lnTo>
                    <a:lnTo>
                      <a:pt x="878" y="406"/>
                    </a:lnTo>
                    <a:lnTo>
                      <a:pt x="880" y="413"/>
                    </a:lnTo>
                    <a:lnTo>
                      <a:pt x="883" y="420"/>
                    </a:lnTo>
                    <a:lnTo>
                      <a:pt x="885" y="428"/>
                    </a:lnTo>
                    <a:lnTo>
                      <a:pt x="888" y="436"/>
                    </a:lnTo>
                    <a:lnTo>
                      <a:pt x="890" y="444"/>
                    </a:lnTo>
                    <a:lnTo>
                      <a:pt x="893" y="452"/>
                    </a:lnTo>
                    <a:lnTo>
                      <a:pt x="896" y="460"/>
                    </a:lnTo>
                    <a:lnTo>
                      <a:pt x="899" y="469"/>
                    </a:lnTo>
                    <a:lnTo>
                      <a:pt x="901" y="475"/>
                    </a:lnTo>
                    <a:lnTo>
                      <a:pt x="902" y="479"/>
                    </a:lnTo>
                    <a:lnTo>
                      <a:pt x="903" y="484"/>
                    </a:lnTo>
                    <a:lnTo>
                      <a:pt x="905" y="489"/>
                    </a:lnTo>
                    <a:lnTo>
                      <a:pt x="906" y="493"/>
                    </a:lnTo>
                    <a:lnTo>
                      <a:pt x="909" y="499"/>
                    </a:lnTo>
                    <a:lnTo>
                      <a:pt x="911" y="504"/>
                    </a:lnTo>
                    <a:lnTo>
                      <a:pt x="914" y="508"/>
                    </a:lnTo>
                    <a:lnTo>
                      <a:pt x="918" y="513"/>
                    </a:lnTo>
                    <a:lnTo>
                      <a:pt x="923" y="517"/>
                    </a:lnTo>
                    <a:lnTo>
                      <a:pt x="928" y="522"/>
                    </a:lnTo>
                    <a:lnTo>
                      <a:pt x="935" y="527"/>
                    </a:lnTo>
                    <a:lnTo>
                      <a:pt x="943" y="531"/>
                    </a:lnTo>
                    <a:lnTo>
                      <a:pt x="952" y="536"/>
                    </a:lnTo>
                    <a:lnTo>
                      <a:pt x="963" y="540"/>
                    </a:lnTo>
                    <a:lnTo>
                      <a:pt x="974" y="544"/>
                    </a:lnTo>
                    <a:lnTo>
                      <a:pt x="0" y="544"/>
                    </a:lnTo>
                    <a:lnTo>
                      <a:pt x="11" y="541"/>
                    </a:lnTo>
                    <a:lnTo>
                      <a:pt x="20" y="538"/>
                    </a:lnTo>
                    <a:lnTo>
                      <a:pt x="28" y="535"/>
                    </a:lnTo>
                    <a:lnTo>
                      <a:pt x="35" y="533"/>
                    </a:lnTo>
                    <a:lnTo>
                      <a:pt x="41" y="530"/>
                    </a:lnTo>
                    <a:lnTo>
                      <a:pt x="45" y="528"/>
                    </a:lnTo>
                    <a:lnTo>
                      <a:pt x="48" y="526"/>
                    </a:lnTo>
                    <a:lnTo>
                      <a:pt x="51" y="524"/>
                    </a:lnTo>
                    <a:lnTo>
                      <a:pt x="52" y="523"/>
                    </a:lnTo>
                    <a:lnTo>
                      <a:pt x="54" y="522"/>
                    </a:lnTo>
                    <a:lnTo>
                      <a:pt x="56" y="520"/>
                    </a:lnTo>
                    <a:lnTo>
                      <a:pt x="57" y="519"/>
                    </a:lnTo>
                    <a:lnTo>
                      <a:pt x="59" y="517"/>
                    </a:lnTo>
                    <a:lnTo>
                      <a:pt x="60" y="517"/>
                    </a:lnTo>
                    <a:lnTo>
                      <a:pt x="62" y="515"/>
                    </a:lnTo>
                    <a:lnTo>
                      <a:pt x="65" y="513"/>
                    </a:lnTo>
                    <a:lnTo>
                      <a:pt x="71" y="508"/>
                    </a:lnTo>
                    <a:lnTo>
                      <a:pt x="76" y="500"/>
                    </a:lnTo>
                    <a:lnTo>
                      <a:pt x="80" y="489"/>
                    </a:lnTo>
                    <a:lnTo>
                      <a:pt x="84" y="475"/>
                    </a:lnTo>
                    <a:lnTo>
                      <a:pt x="86" y="460"/>
                    </a:lnTo>
                    <a:lnTo>
                      <a:pt x="89" y="444"/>
                    </a:lnTo>
                    <a:lnTo>
                      <a:pt x="90" y="426"/>
                    </a:lnTo>
                    <a:lnTo>
                      <a:pt x="92" y="407"/>
                    </a:lnTo>
                    <a:lnTo>
                      <a:pt x="92" y="387"/>
                    </a:lnTo>
                    <a:lnTo>
                      <a:pt x="92" y="369"/>
                    </a:lnTo>
                    <a:lnTo>
                      <a:pt x="92" y="350"/>
                    </a:lnTo>
                    <a:lnTo>
                      <a:pt x="92" y="332"/>
                    </a:lnTo>
                    <a:lnTo>
                      <a:pt x="92" y="315"/>
                    </a:lnTo>
                    <a:lnTo>
                      <a:pt x="92" y="300"/>
                    </a:lnTo>
                    <a:lnTo>
                      <a:pt x="92" y="287"/>
                    </a:lnTo>
                    <a:lnTo>
                      <a:pt x="92" y="276"/>
                    </a:lnTo>
                    <a:lnTo>
                      <a:pt x="92" y="266"/>
                    </a:lnTo>
                    <a:lnTo>
                      <a:pt x="91" y="255"/>
                    </a:lnTo>
                    <a:lnTo>
                      <a:pt x="90" y="245"/>
                    </a:lnTo>
                    <a:lnTo>
                      <a:pt x="89" y="235"/>
                    </a:lnTo>
                    <a:lnTo>
                      <a:pt x="87" y="225"/>
                    </a:lnTo>
                    <a:lnTo>
                      <a:pt x="85" y="214"/>
                    </a:lnTo>
                    <a:lnTo>
                      <a:pt x="84" y="204"/>
                    </a:lnTo>
                    <a:lnTo>
                      <a:pt x="83" y="194"/>
                    </a:lnTo>
                    <a:lnTo>
                      <a:pt x="81" y="183"/>
                    </a:lnTo>
                    <a:lnTo>
                      <a:pt x="80" y="173"/>
                    </a:lnTo>
                    <a:lnTo>
                      <a:pt x="80" y="162"/>
                    </a:lnTo>
                    <a:lnTo>
                      <a:pt x="79" y="152"/>
                    </a:lnTo>
                    <a:lnTo>
                      <a:pt x="80" y="142"/>
                    </a:lnTo>
                    <a:lnTo>
                      <a:pt x="80" y="132"/>
                    </a:lnTo>
                    <a:lnTo>
                      <a:pt x="81" y="122"/>
                    </a:lnTo>
                    <a:lnTo>
                      <a:pt x="84" y="112"/>
                    </a:lnTo>
                    <a:lnTo>
                      <a:pt x="85" y="106"/>
                    </a:lnTo>
                    <a:lnTo>
                      <a:pt x="88" y="99"/>
                    </a:lnTo>
                    <a:lnTo>
                      <a:pt x="90" y="93"/>
                    </a:lnTo>
                    <a:lnTo>
                      <a:pt x="94" y="87"/>
                    </a:lnTo>
                    <a:lnTo>
                      <a:pt x="97" y="81"/>
                    </a:lnTo>
                    <a:lnTo>
                      <a:pt x="101" y="76"/>
                    </a:lnTo>
                    <a:lnTo>
                      <a:pt x="105" y="70"/>
                    </a:lnTo>
                    <a:lnTo>
                      <a:pt x="110" y="65"/>
                    </a:lnTo>
                    <a:lnTo>
                      <a:pt x="114" y="61"/>
                    </a:lnTo>
                    <a:lnTo>
                      <a:pt x="119" y="56"/>
                    </a:lnTo>
                    <a:lnTo>
                      <a:pt x="125" y="52"/>
                    </a:lnTo>
                    <a:lnTo>
                      <a:pt x="130" y="48"/>
                    </a:lnTo>
                    <a:lnTo>
                      <a:pt x="135" y="45"/>
                    </a:lnTo>
                    <a:lnTo>
                      <a:pt x="140" y="42"/>
                    </a:lnTo>
                    <a:lnTo>
                      <a:pt x="145" y="39"/>
                    </a:lnTo>
                    <a:lnTo>
                      <a:pt x="151" y="37"/>
                    </a:lnTo>
                    <a:lnTo>
                      <a:pt x="157" y="37"/>
                    </a:lnTo>
                    <a:lnTo>
                      <a:pt x="162" y="39"/>
                    </a:lnTo>
                    <a:lnTo>
                      <a:pt x="167" y="42"/>
                    </a:lnTo>
                    <a:lnTo>
                      <a:pt x="173" y="47"/>
                    </a:lnTo>
                    <a:lnTo>
                      <a:pt x="178" y="52"/>
                    </a:lnTo>
                    <a:lnTo>
                      <a:pt x="182" y="59"/>
                    </a:lnTo>
                    <a:lnTo>
                      <a:pt x="187" y="65"/>
                    </a:lnTo>
                    <a:lnTo>
                      <a:pt x="192" y="70"/>
                    </a:lnTo>
                    <a:lnTo>
                      <a:pt x="199" y="76"/>
                    </a:lnTo>
                    <a:lnTo>
                      <a:pt x="208" y="80"/>
                    </a:lnTo>
                    <a:lnTo>
                      <a:pt x="220" y="81"/>
                    </a:lnTo>
                    <a:lnTo>
                      <a:pt x="232" y="81"/>
                    </a:lnTo>
                    <a:lnTo>
                      <a:pt x="246" y="80"/>
                    </a:lnTo>
                    <a:lnTo>
                      <a:pt x="260" y="77"/>
                    </a:lnTo>
                    <a:lnTo>
                      <a:pt x="274" y="74"/>
                    </a:lnTo>
                    <a:lnTo>
                      <a:pt x="289" y="69"/>
                    </a:lnTo>
                    <a:lnTo>
                      <a:pt x="304" y="64"/>
                    </a:lnTo>
                    <a:lnTo>
                      <a:pt x="319" y="59"/>
                    </a:lnTo>
                    <a:lnTo>
                      <a:pt x="332" y="53"/>
                    </a:lnTo>
                    <a:lnTo>
                      <a:pt x="344" y="48"/>
                    </a:lnTo>
                    <a:lnTo>
                      <a:pt x="356" y="43"/>
                    </a:lnTo>
                    <a:lnTo>
                      <a:pt x="365" y="39"/>
                    </a:lnTo>
                    <a:lnTo>
                      <a:pt x="372" y="36"/>
                    </a:lnTo>
                    <a:lnTo>
                      <a:pt x="378" y="34"/>
                    </a:lnTo>
                    <a:lnTo>
                      <a:pt x="390" y="30"/>
                    </a:lnTo>
                    <a:lnTo>
                      <a:pt x="400" y="27"/>
                    </a:lnTo>
                    <a:lnTo>
                      <a:pt x="410" y="24"/>
                    </a:lnTo>
                    <a:lnTo>
                      <a:pt x="417" y="21"/>
                    </a:lnTo>
                    <a:lnTo>
                      <a:pt x="424" y="19"/>
                    </a:lnTo>
                    <a:lnTo>
                      <a:pt x="430" y="18"/>
                    </a:lnTo>
                    <a:lnTo>
                      <a:pt x="435" y="17"/>
                    </a:lnTo>
                    <a:lnTo>
                      <a:pt x="441" y="15"/>
                    </a:lnTo>
                    <a:lnTo>
                      <a:pt x="445" y="15"/>
                    </a:lnTo>
                    <a:lnTo>
                      <a:pt x="451" y="15"/>
                    </a:lnTo>
                    <a:lnTo>
                      <a:pt x="457" y="15"/>
                    </a:lnTo>
                    <a:lnTo>
                      <a:pt x="463" y="15"/>
                    </a:lnTo>
                    <a:lnTo>
                      <a:pt x="470" y="15"/>
                    </a:lnTo>
                    <a:lnTo>
                      <a:pt x="478" y="15"/>
                    </a:lnTo>
                    <a:lnTo>
                      <a:pt x="488" y="16"/>
                    </a:lnTo>
                    <a:lnTo>
                      <a:pt x="500" y="17"/>
                    </a:lnTo>
                    <a:lnTo>
                      <a:pt x="508" y="18"/>
                    </a:lnTo>
                    <a:lnTo>
                      <a:pt x="518" y="21"/>
                    </a:lnTo>
                    <a:lnTo>
                      <a:pt x="530" y="26"/>
                    </a:lnTo>
                    <a:lnTo>
                      <a:pt x="544" y="31"/>
                    </a:lnTo>
                    <a:lnTo>
                      <a:pt x="558" y="37"/>
                    </a:lnTo>
                    <a:lnTo>
                      <a:pt x="573" y="44"/>
                    </a:lnTo>
                    <a:lnTo>
                      <a:pt x="589" y="50"/>
                    </a:lnTo>
                    <a:lnTo>
                      <a:pt x="604" y="57"/>
                    </a:lnTo>
                    <a:lnTo>
                      <a:pt x="620" y="62"/>
                    </a:lnTo>
                    <a:lnTo>
                      <a:pt x="636" y="68"/>
                    </a:lnTo>
                    <a:lnTo>
                      <a:pt x="651" y="71"/>
                    </a:lnTo>
                    <a:lnTo>
                      <a:pt x="664" y="74"/>
                    </a:lnTo>
                    <a:lnTo>
                      <a:pt x="677" y="74"/>
                    </a:lnTo>
                    <a:lnTo>
                      <a:pt x="688" y="73"/>
                    </a:lnTo>
                    <a:lnTo>
                      <a:pt x="697" y="69"/>
                    </a:lnTo>
                    <a:lnTo>
                      <a:pt x="705" y="63"/>
                    </a:lnTo>
                  </a:path>
                </a:pathLst>
              </a:custGeom>
              <a:solidFill>
                <a:srgbClr val="FF99CC"/>
              </a:solidFill>
              <a:ln w="12700" cap="rnd" cmpd="sng">
                <a:solidFill>
                  <a:srgbClr val="FF33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120875" name="Freeform 43">
              <a:extLst>
                <a:ext uri="{FF2B5EF4-FFF2-40B4-BE49-F238E27FC236}">
                  <a16:creationId xmlns:a16="http://schemas.microsoft.com/office/drawing/2014/main" id="{B271CE05-5F11-E644-B7F7-15C2D36CB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" y="2372"/>
              <a:ext cx="914" cy="893"/>
            </a:xfrm>
            <a:custGeom>
              <a:avLst/>
              <a:gdLst>
                <a:gd name="T0" fmla="*/ 13 w 915"/>
                <a:gd name="T1" fmla="*/ 812 h 894"/>
                <a:gd name="T2" fmla="*/ 42 w 915"/>
                <a:gd name="T3" fmla="*/ 701 h 894"/>
                <a:gd name="T4" fmla="*/ 75 w 915"/>
                <a:gd name="T5" fmla="*/ 601 h 894"/>
                <a:gd name="T6" fmla="*/ 111 w 915"/>
                <a:gd name="T7" fmla="*/ 510 h 894"/>
                <a:gd name="T8" fmla="*/ 151 w 915"/>
                <a:gd name="T9" fmla="*/ 430 h 894"/>
                <a:gd name="T10" fmla="*/ 195 w 915"/>
                <a:gd name="T11" fmla="*/ 358 h 894"/>
                <a:gd name="T12" fmla="*/ 243 w 915"/>
                <a:gd name="T13" fmla="*/ 294 h 894"/>
                <a:gd name="T14" fmla="*/ 295 w 915"/>
                <a:gd name="T15" fmla="*/ 239 h 894"/>
                <a:gd name="T16" fmla="*/ 351 w 915"/>
                <a:gd name="T17" fmla="*/ 190 h 894"/>
                <a:gd name="T18" fmla="*/ 412 w 915"/>
                <a:gd name="T19" fmla="*/ 148 h 894"/>
                <a:gd name="T20" fmla="*/ 476 w 915"/>
                <a:gd name="T21" fmla="*/ 112 h 894"/>
                <a:gd name="T22" fmla="*/ 545 w 915"/>
                <a:gd name="T23" fmla="*/ 82 h 894"/>
                <a:gd name="T24" fmla="*/ 619 w 915"/>
                <a:gd name="T25" fmla="*/ 57 h 894"/>
                <a:gd name="T26" fmla="*/ 697 w 915"/>
                <a:gd name="T27" fmla="*/ 36 h 894"/>
                <a:gd name="T28" fmla="*/ 779 w 915"/>
                <a:gd name="T29" fmla="*/ 19 h 894"/>
                <a:gd name="T30" fmla="*/ 867 w 915"/>
                <a:gd name="T31" fmla="*/ 6 h 894"/>
                <a:gd name="T32" fmla="*/ 913 w 915"/>
                <a:gd name="T33" fmla="*/ 383 h 894"/>
                <a:gd name="T34" fmla="*/ 881 w 915"/>
                <a:gd name="T35" fmla="*/ 385 h 894"/>
                <a:gd name="T36" fmla="*/ 848 w 915"/>
                <a:gd name="T37" fmla="*/ 386 h 894"/>
                <a:gd name="T38" fmla="*/ 813 w 915"/>
                <a:gd name="T39" fmla="*/ 388 h 894"/>
                <a:gd name="T40" fmla="*/ 778 w 915"/>
                <a:gd name="T41" fmla="*/ 389 h 894"/>
                <a:gd name="T42" fmla="*/ 742 w 915"/>
                <a:gd name="T43" fmla="*/ 392 h 894"/>
                <a:gd name="T44" fmla="*/ 706 w 915"/>
                <a:gd name="T45" fmla="*/ 394 h 894"/>
                <a:gd name="T46" fmla="*/ 670 w 915"/>
                <a:gd name="T47" fmla="*/ 397 h 894"/>
                <a:gd name="T48" fmla="*/ 634 w 915"/>
                <a:gd name="T49" fmla="*/ 400 h 894"/>
                <a:gd name="T50" fmla="*/ 599 w 915"/>
                <a:gd name="T51" fmla="*/ 404 h 894"/>
                <a:gd name="T52" fmla="*/ 564 w 915"/>
                <a:gd name="T53" fmla="*/ 409 h 894"/>
                <a:gd name="T54" fmla="*/ 531 w 915"/>
                <a:gd name="T55" fmla="*/ 415 h 894"/>
                <a:gd name="T56" fmla="*/ 499 w 915"/>
                <a:gd name="T57" fmla="*/ 421 h 894"/>
                <a:gd name="T58" fmla="*/ 469 w 915"/>
                <a:gd name="T59" fmla="*/ 429 h 894"/>
                <a:gd name="T60" fmla="*/ 441 w 915"/>
                <a:gd name="T61" fmla="*/ 438 h 894"/>
                <a:gd name="T62" fmla="*/ 415 w 915"/>
                <a:gd name="T63" fmla="*/ 448 h 894"/>
                <a:gd name="T64" fmla="*/ 391 w 915"/>
                <a:gd name="T65" fmla="*/ 459 h 894"/>
                <a:gd name="T66" fmla="*/ 369 w 915"/>
                <a:gd name="T67" fmla="*/ 473 h 894"/>
                <a:gd name="T68" fmla="*/ 346 w 915"/>
                <a:gd name="T69" fmla="*/ 488 h 894"/>
                <a:gd name="T70" fmla="*/ 325 w 915"/>
                <a:gd name="T71" fmla="*/ 506 h 894"/>
                <a:gd name="T72" fmla="*/ 303 w 915"/>
                <a:gd name="T73" fmla="*/ 525 h 894"/>
                <a:gd name="T74" fmla="*/ 282 w 915"/>
                <a:gd name="T75" fmla="*/ 545 h 894"/>
                <a:gd name="T76" fmla="*/ 262 w 915"/>
                <a:gd name="T77" fmla="*/ 567 h 894"/>
                <a:gd name="T78" fmla="*/ 242 w 915"/>
                <a:gd name="T79" fmla="*/ 589 h 894"/>
                <a:gd name="T80" fmla="*/ 223 w 915"/>
                <a:gd name="T81" fmla="*/ 612 h 894"/>
                <a:gd name="T82" fmla="*/ 205 w 915"/>
                <a:gd name="T83" fmla="*/ 634 h 894"/>
                <a:gd name="T84" fmla="*/ 188 w 915"/>
                <a:gd name="T85" fmla="*/ 657 h 894"/>
                <a:gd name="T86" fmla="*/ 173 w 915"/>
                <a:gd name="T87" fmla="*/ 679 h 894"/>
                <a:gd name="T88" fmla="*/ 159 w 915"/>
                <a:gd name="T89" fmla="*/ 701 h 894"/>
                <a:gd name="T90" fmla="*/ 146 w 915"/>
                <a:gd name="T91" fmla="*/ 721 h 894"/>
                <a:gd name="T92" fmla="*/ 135 w 915"/>
                <a:gd name="T93" fmla="*/ 740 h 894"/>
                <a:gd name="T94" fmla="*/ 125 w 915"/>
                <a:gd name="T95" fmla="*/ 758 h 894"/>
                <a:gd name="T96" fmla="*/ 117 w 915"/>
                <a:gd name="T97" fmla="*/ 774 h 894"/>
                <a:gd name="T98" fmla="*/ 0 w 915"/>
                <a:gd name="T99" fmla="*/ 872 h 89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15" h="894">
                  <a:moveTo>
                    <a:pt x="0" y="873"/>
                  </a:moveTo>
                  <a:lnTo>
                    <a:pt x="13" y="813"/>
                  </a:lnTo>
                  <a:lnTo>
                    <a:pt x="27" y="756"/>
                  </a:lnTo>
                  <a:lnTo>
                    <a:pt x="42" y="702"/>
                  </a:lnTo>
                  <a:lnTo>
                    <a:pt x="58" y="651"/>
                  </a:lnTo>
                  <a:lnTo>
                    <a:pt x="75" y="602"/>
                  </a:lnTo>
                  <a:lnTo>
                    <a:pt x="92" y="555"/>
                  </a:lnTo>
                  <a:lnTo>
                    <a:pt x="111" y="511"/>
                  </a:lnTo>
                  <a:lnTo>
                    <a:pt x="130" y="469"/>
                  </a:lnTo>
                  <a:lnTo>
                    <a:pt x="151" y="430"/>
                  </a:lnTo>
                  <a:lnTo>
                    <a:pt x="172" y="393"/>
                  </a:lnTo>
                  <a:lnTo>
                    <a:pt x="195" y="358"/>
                  </a:lnTo>
                  <a:lnTo>
                    <a:pt x="219" y="325"/>
                  </a:lnTo>
                  <a:lnTo>
                    <a:pt x="243" y="294"/>
                  </a:lnTo>
                  <a:lnTo>
                    <a:pt x="269" y="266"/>
                  </a:lnTo>
                  <a:lnTo>
                    <a:pt x="295" y="239"/>
                  </a:lnTo>
                  <a:lnTo>
                    <a:pt x="323" y="213"/>
                  </a:lnTo>
                  <a:lnTo>
                    <a:pt x="351" y="190"/>
                  </a:lnTo>
                  <a:lnTo>
                    <a:pt x="381" y="168"/>
                  </a:lnTo>
                  <a:lnTo>
                    <a:pt x="412" y="148"/>
                  </a:lnTo>
                  <a:lnTo>
                    <a:pt x="444" y="129"/>
                  </a:lnTo>
                  <a:lnTo>
                    <a:pt x="477" y="112"/>
                  </a:lnTo>
                  <a:lnTo>
                    <a:pt x="511" y="97"/>
                  </a:lnTo>
                  <a:lnTo>
                    <a:pt x="546" y="82"/>
                  </a:lnTo>
                  <a:lnTo>
                    <a:pt x="582" y="69"/>
                  </a:lnTo>
                  <a:lnTo>
                    <a:pt x="620" y="57"/>
                  </a:lnTo>
                  <a:lnTo>
                    <a:pt x="658" y="46"/>
                  </a:lnTo>
                  <a:lnTo>
                    <a:pt x="698" y="36"/>
                  </a:lnTo>
                  <a:lnTo>
                    <a:pt x="739" y="27"/>
                  </a:lnTo>
                  <a:lnTo>
                    <a:pt x="780" y="19"/>
                  </a:lnTo>
                  <a:lnTo>
                    <a:pt x="824" y="12"/>
                  </a:lnTo>
                  <a:lnTo>
                    <a:pt x="868" y="6"/>
                  </a:lnTo>
                  <a:lnTo>
                    <a:pt x="913" y="0"/>
                  </a:lnTo>
                  <a:lnTo>
                    <a:pt x="914" y="383"/>
                  </a:lnTo>
                  <a:lnTo>
                    <a:pt x="898" y="384"/>
                  </a:lnTo>
                  <a:lnTo>
                    <a:pt x="882" y="385"/>
                  </a:lnTo>
                  <a:lnTo>
                    <a:pt x="865" y="386"/>
                  </a:lnTo>
                  <a:lnTo>
                    <a:pt x="849" y="386"/>
                  </a:lnTo>
                  <a:lnTo>
                    <a:pt x="832" y="387"/>
                  </a:lnTo>
                  <a:lnTo>
                    <a:pt x="814" y="388"/>
                  </a:lnTo>
                  <a:lnTo>
                    <a:pt x="797" y="389"/>
                  </a:lnTo>
                  <a:lnTo>
                    <a:pt x="779" y="389"/>
                  </a:lnTo>
                  <a:lnTo>
                    <a:pt x="761" y="391"/>
                  </a:lnTo>
                  <a:lnTo>
                    <a:pt x="743" y="392"/>
                  </a:lnTo>
                  <a:lnTo>
                    <a:pt x="725" y="393"/>
                  </a:lnTo>
                  <a:lnTo>
                    <a:pt x="707" y="394"/>
                  </a:lnTo>
                  <a:lnTo>
                    <a:pt x="689" y="395"/>
                  </a:lnTo>
                  <a:lnTo>
                    <a:pt x="671" y="397"/>
                  </a:lnTo>
                  <a:lnTo>
                    <a:pt x="653" y="398"/>
                  </a:lnTo>
                  <a:lnTo>
                    <a:pt x="635" y="400"/>
                  </a:lnTo>
                  <a:lnTo>
                    <a:pt x="617" y="402"/>
                  </a:lnTo>
                  <a:lnTo>
                    <a:pt x="600" y="404"/>
                  </a:lnTo>
                  <a:lnTo>
                    <a:pt x="583" y="406"/>
                  </a:lnTo>
                  <a:lnTo>
                    <a:pt x="565" y="409"/>
                  </a:lnTo>
                  <a:lnTo>
                    <a:pt x="549" y="412"/>
                  </a:lnTo>
                  <a:lnTo>
                    <a:pt x="532" y="415"/>
                  </a:lnTo>
                  <a:lnTo>
                    <a:pt x="516" y="418"/>
                  </a:lnTo>
                  <a:lnTo>
                    <a:pt x="500" y="421"/>
                  </a:lnTo>
                  <a:lnTo>
                    <a:pt x="485" y="425"/>
                  </a:lnTo>
                  <a:lnTo>
                    <a:pt x="470" y="429"/>
                  </a:lnTo>
                  <a:lnTo>
                    <a:pt x="455" y="433"/>
                  </a:lnTo>
                  <a:lnTo>
                    <a:pt x="441" y="438"/>
                  </a:lnTo>
                  <a:lnTo>
                    <a:pt x="428" y="443"/>
                  </a:lnTo>
                  <a:lnTo>
                    <a:pt x="415" y="449"/>
                  </a:lnTo>
                  <a:lnTo>
                    <a:pt x="403" y="454"/>
                  </a:lnTo>
                  <a:lnTo>
                    <a:pt x="391" y="460"/>
                  </a:lnTo>
                  <a:lnTo>
                    <a:pt x="380" y="467"/>
                  </a:lnTo>
                  <a:lnTo>
                    <a:pt x="369" y="474"/>
                  </a:lnTo>
                  <a:lnTo>
                    <a:pt x="358" y="481"/>
                  </a:lnTo>
                  <a:lnTo>
                    <a:pt x="346" y="489"/>
                  </a:lnTo>
                  <a:lnTo>
                    <a:pt x="335" y="498"/>
                  </a:lnTo>
                  <a:lnTo>
                    <a:pt x="325" y="507"/>
                  </a:lnTo>
                  <a:lnTo>
                    <a:pt x="314" y="516"/>
                  </a:lnTo>
                  <a:lnTo>
                    <a:pt x="303" y="526"/>
                  </a:lnTo>
                  <a:lnTo>
                    <a:pt x="292" y="536"/>
                  </a:lnTo>
                  <a:lnTo>
                    <a:pt x="282" y="546"/>
                  </a:lnTo>
                  <a:lnTo>
                    <a:pt x="272" y="557"/>
                  </a:lnTo>
                  <a:lnTo>
                    <a:pt x="262" y="568"/>
                  </a:lnTo>
                  <a:lnTo>
                    <a:pt x="252" y="579"/>
                  </a:lnTo>
                  <a:lnTo>
                    <a:pt x="242" y="590"/>
                  </a:lnTo>
                  <a:lnTo>
                    <a:pt x="232" y="601"/>
                  </a:lnTo>
                  <a:lnTo>
                    <a:pt x="223" y="613"/>
                  </a:lnTo>
                  <a:lnTo>
                    <a:pt x="214" y="624"/>
                  </a:lnTo>
                  <a:lnTo>
                    <a:pt x="205" y="635"/>
                  </a:lnTo>
                  <a:lnTo>
                    <a:pt x="197" y="647"/>
                  </a:lnTo>
                  <a:lnTo>
                    <a:pt x="188" y="658"/>
                  </a:lnTo>
                  <a:lnTo>
                    <a:pt x="181" y="669"/>
                  </a:lnTo>
                  <a:lnTo>
                    <a:pt x="173" y="680"/>
                  </a:lnTo>
                  <a:lnTo>
                    <a:pt x="166" y="691"/>
                  </a:lnTo>
                  <a:lnTo>
                    <a:pt x="159" y="702"/>
                  </a:lnTo>
                  <a:lnTo>
                    <a:pt x="152" y="712"/>
                  </a:lnTo>
                  <a:lnTo>
                    <a:pt x="146" y="722"/>
                  </a:lnTo>
                  <a:lnTo>
                    <a:pt x="140" y="732"/>
                  </a:lnTo>
                  <a:lnTo>
                    <a:pt x="135" y="741"/>
                  </a:lnTo>
                  <a:lnTo>
                    <a:pt x="129" y="750"/>
                  </a:lnTo>
                  <a:lnTo>
                    <a:pt x="125" y="759"/>
                  </a:lnTo>
                  <a:lnTo>
                    <a:pt x="121" y="767"/>
                  </a:lnTo>
                  <a:lnTo>
                    <a:pt x="117" y="775"/>
                  </a:lnTo>
                  <a:lnTo>
                    <a:pt x="58" y="893"/>
                  </a:lnTo>
                  <a:lnTo>
                    <a:pt x="0" y="873"/>
                  </a:lnTo>
                </a:path>
              </a:pathLst>
            </a:custGeom>
            <a:solidFill>
              <a:srgbClr val="0000DE"/>
            </a:solidFill>
            <a:ln w="50800" cap="rnd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20876" name="Freeform 44" descr="Große Schachfelder">
              <a:extLst>
                <a:ext uri="{FF2B5EF4-FFF2-40B4-BE49-F238E27FC236}">
                  <a16:creationId xmlns:a16="http://schemas.microsoft.com/office/drawing/2014/main" id="{AF17506B-4FEC-4644-9B0F-3AB05B4AC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5" y="2351"/>
              <a:ext cx="629" cy="423"/>
            </a:xfrm>
            <a:custGeom>
              <a:avLst/>
              <a:gdLst>
                <a:gd name="T0" fmla="*/ 0 w 629"/>
                <a:gd name="T1" fmla="*/ 0 h 423"/>
                <a:gd name="T2" fmla="*/ 0 w 629"/>
                <a:gd name="T3" fmla="*/ 422 h 423"/>
                <a:gd name="T4" fmla="*/ 628 w 629"/>
                <a:gd name="T5" fmla="*/ 422 h 423"/>
                <a:gd name="T6" fmla="*/ 507 w 629"/>
                <a:gd name="T7" fmla="*/ 336 h 423"/>
                <a:gd name="T8" fmla="*/ 625 w 629"/>
                <a:gd name="T9" fmla="*/ 286 h 423"/>
                <a:gd name="T10" fmla="*/ 503 w 629"/>
                <a:gd name="T11" fmla="*/ 201 h 423"/>
                <a:gd name="T12" fmla="*/ 622 w 629"/>
                <a:gd name="T13" fmla="*/ 148 h 423"/>
                <a:gd name="T14" fmla="*/ 501 w 629"/>
                <a:gd name="T15" fmla="*/ 80 h 423"/>
                <a:gd name="T16" fmla="*/ 622 w 629"/>
                <a:gd name="T17" fmla="*/ 0 h 423"/>
                <a:gd name="T18" fmla="*/ 0 w 629"/>
                <a:gd name="T19" fmla="*/ 0 h 4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29" h="423">
                  <a:moveTo>
                    <a:pt x="0" y="0"/>
                  </a:moveTo>
                  <a:lnTo>
                    <a:pt x="0" y="422"/>
                  </a:lnTo>
                  <a:lnTo>
                    <a:pt x="628" y="422"/>
                  </a:lnTo>
                  <a:lnTo>
                    <a:pt x="507" y="336"/>
                  </a:lnTo>
                  <a:lnTo>
                    <a:pt x="625" y="286"/>
                  </a:lnTo>
                  <a:lnTo>
                    <a:pt x="503" y="201"/>
                  </a:lnTo>
                  <a:lnTo>
                    <a:pt x="622" y="148"/>
                  </a:lnTo>
                  <a:lnTo>
                    <a:pt x="501" y="80"/>
                  </a:lnTo>
                  <a:lnTo>
                    <a:pt x="622" y="0"/>
                  </a:lnTo>
                  <a:lnTo>
                    <a:pt x="0" y="0"/>
                  </a:lnTo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 w="50800" cap="rnd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20877" name="Rectangle 45">
              <a:extLst>
                <a:ext uri="{FF2B5EF4-FFF2-40B4-BE49-F238E27FC236}">
                  <a16:creationId xmlns:a16="http://schemas.microsoft.com/office/drawing/2014/main" id="{719BD877-1BDC-2742-9144-CCADB4CBEB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6" y="2340"/>
              <a:ext cx="195" cy="445"/>
            </a:xfrm>
            <a:prstGeom prst="rect">
              <a:avLst/>
            </a:prstGeom>
            <a:solidFill>
              <a:srgbClr val="E6E6E6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 New Roman" charset="0"/>
                <a:ea typeface="ＭＳ Ｐゴシック" charset="0"/>
              </a:endParaRPr>
            </a:p>
          </p:txBody>
        </p:sp>
      </p:grpSp>
      <p:graphicFrame>
        <p:nvGraphicFramePr>
          <p:cNvPr id="46088" name="Object 47">
            <a:hlinkClick r:id="" action="ppaction://ole?verb=0"/>
            <a:extLst>
              <a:ext uri="{FF2B5EF4-FFF2-40B4-BE49-F238E27FC236}">
                <a16:creationId xmlns:a16="http://schemas.microsoft.com/office/drawing/2014/main" id="{66207C04-3BF1-E344-9EEB-98F90467C2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0837144"/>
              </p:ext>
            </p:extLst>
          </p:nvPr>
        </p:nvGraphicFramePr>
        <p:xfrm>
          <a:off x="4915654" y="3183736"/>
          <a:ext cx="2258079" cy="2033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5" name="CorelDRAW!" r:id="rId5" imgW="13309600" imgH="11696700" progId="CDraw5">
                  <p:embed/>
                </p:oleObj>
              </mc:Choice>
              <mc:Fallback>
                <p:oleObj name="CorelDRAW!" r:id="rId5" imgW="13309600" imgH="11696700" progId="CDraw5">
                  <p:embed/>
                  <p:pic>
                    <p:nvPicPr>
                      <p:cNvPr id="46088" name="Object 47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66207C04-3BF1-E344-9EEB-98F90467C2E1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5654" y="3183736"/>
                        <a:ext cx="2258079" cy="20335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9" name="Object 49">
            <a:hlinkClick r:id="" action="ppaction://ole?verb=0"/>
            <a:extLst>
              <a:ext uri="{FF2B5EF4-FFF2-40B4-BE49-F238E27FC236}">
                <a16:creationId xmlns:a16="http://schemas.microsoft.com/office/drawing/2014/main" id="{C0815A10-CC4E-8741-83F6-F8DA7C0346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7017827"/>
              </p:ext>
            </p:extLst>
          </p:nvPr>
        </p:nvGraphicFramePr>
        <p:xfrm>
          <a:off x="7930342" y="3339207"/>
          <a:ext cx="2258079" cy="19295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6" name="CorelDRAW!" r:id="rId7" imgW="13309600" imgH="11709400" progId="CDraw5">
                  <p:embed/>
                </p:oleObj>
              </mc:Choice>
              <mc:Fallback>
                <p:oleObj name="CorelDRAW!" r:id="rId7" imgW="13309600" imgH="11709400" progId="CDraw5">
                  <p:embed/>
                  <p:pic>
                    <p:nvPicPr>
                      <p:cNvPr id="46089" name="Object 49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C0815A10-CC4E-8741-83F6-F8DA7C0346ED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0342" y="3339207"/>
                        <a:ext cx="2258079" cy="19295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9862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Group 3">
            <a:extLst>
              <a:ext uri="{FF2B5EF4-FFF2-40B4-BE49-F238E27FC236}">
                <a16:creationId xmlns:a16="http://schemas.microsoft.com/office/drawing/2014/main" id="{25F4F027-BEF8-6444-9EA5-9DC7B1FB16C4}"/>
              </a:ext>
            </a:extLst>
          </p:cNvPr>
          <p:cNvGrpSpPr>
            <a:grpSpLocks/>
          </p:cNvGrpSpPr>
          <p:nvPr/>
        </p:nvGrpSpPr>
        <p:grpSpPr bwMode="auto">
          <a:xfrm>
            <a:off x="6400801" y="2057400"/>
            <a:ext cx="3929063" cy="4248150"/>
            <a:chOff x="3456" y="1296"/>
            <a:chExt cx="2784" cy="2676"/>
          </a:xfrm>
        </p:grpSpPr>
        <p:sp>
          <p:nvSpPr>
            <p:cNvPr id="122884" name="Text Box 4">
              <a:extLst>
                <a:ext uri="{FF2B5EF4-FFF2-40B4-BE49-F238E27FC236}">
                  <a16:creationId xmlns:a16="http://schemas.microsoft.com/office/drawing/2014/main" id="{8CA7B5E3-2F3C-9D42-96C0-C653F16B90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8" y="1296"/>
              <a:ext cx="13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endParaRPr lang="de-DE" sz="2000">
                <a:latin typeface="Times New Roman" charset="0"/>
                <a:ea typeface="ＭＳ Ｐゴシック" charset="0"/>
              </a:endParaRPr>
            </a:p>
          </p:txBody>
        </p:sp>
        <p:pic>
          <p:nvPicPr>
            <p:cNvPr id="122885" name="Picture 5">
              <a:extLst>
                <a:ext uri="{FF2B5EF4-FFF2-40B4-BE49-F238E27FC236}">
                  <a16:creationId xmlns:a16="http://schemas.microsoft.com/office/drawing/2014/main" id="{1E643E9B-30DE-064B-85BB-828BCB346F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" y="1594"/>
              <a:ext cx="2784" cy="2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48131" name="Group 6">
            <a:extLst>
              <a:ext uri="{FF2B5EF4-FFF2-40B4-BE49-F238E27FC236}">
                <a16:creationId xmlns:a16="http://schemas.microsoft.com/office/drawing/2014/main" id="{3ACF304E-72B9-E84C-A15A-AAA9334B3A36}"/>
              </a:ext>
            </a:extLst>
          </p:cNvPr>
          <p:cNvGrpSpPr>
            <a:grpSpLocks/>
          </p:cNvGrpSpPr>
          <p:nvPr/>
        </p:nvGrpSpPr>
        <p:grpSpPr bwMode="auto">
          <a:xfrm>
            <a:off x="1992314" y="533400"/>
            <a:ext cx="2714625" cy="2895600"/>
            <a:chOff x="332" y="336"/>
            <a:chExt cx="1924" cy="1824"/>
          </a:xfrm>
        </p:grpSpPr>
        <p:sp>
          <p:nvSpPr>
            <p:cNvPr id="122887" name="Text Box 7">
              <a:extLst>
                <a:ext uri="{FF2B5EF4-FFF2-40B4-BE49-F238E27FC236}">
                  <a16:creationId xmlns:a16="http://schemas.microsoft.com/office/drawing/2014/main" id="{06C4E096-6D40-9149-B9F9-C18B042144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9" y="336"/>
              <a:ext cx="13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endParaRPr lang="de-DE">
                <a:latin typeface="Times New Roman" charset="0"/>
                <a:ea typeface="ＭＳ Ｐゴシック" charset="0"/>
              </a:endParaRPr>
            </a:p>
          </p:txBody>
        </p:sp>
        <p:pic>
          <p:nvPicPr>
            <p:cNvPr id="122888" name="Picture 8">
              <a:extLst>
                <a:ext uri="{FF2B5EF4-FFF2-40B4-BE49-F238E27FC236}">
                  <a16:creationId xmlns:a16="http://schemas.microsoft.com/office/drawing/2014/main" id="{F4B079FB-0E67-A548-994C-89E42BC2D8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" y="746"/>
              <a:ext cx="1924" cy="14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48132" name="Group 9">
            <a:extLst>
              <a:ext uri="{FF2B5EF4-FFF2-40B4-BE49-F238E27FC236}">
                <a16:creationId xmlns:a16="http://schemas.microsoft.com/office/drawing/2014/main" id="{B065BE39-3085-B441-8BD1-98F09FD23C4B}"/>
              </a:ext>
            </a:extLst>
          </p:cNvPr>
          <p:cNvGrpSpPr>
            <a:grpSpLocks/>
          </p:cNvGrpSpPr>
          <p:nvPr/>
        </p:nvGrpSpPr>
        <p:grpSpPr bwMode="auto">
          <a:xfrm>
            <a:off x="2635250" y="3617914"/>
            <a:ext cx="3568700" cy="2478087"/>
            <a:chOff x="788" y="2279"/>
            <a:chExt cx="2529" cy="1561"/>
          </a:xfrm>
        </p:grpSpPr>
        <p:sp>
          <p:nvSpPr>
            <p:cNvPr id="122890" name="Text Box 10">
              <a:extLst>
                <a:ext uri="{FF2B5EF4-FFF2-40B4-BE49-F238E27FC236}">
                  <a16:creationId xmlns:a16="http://schemas.microsoft.com/office/drawing/2014/main" id="{6474D16E-967C-6549-B422-01B7BCE68A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8" y="2928"/>
              <a:ext cx="13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endParaRPr lang="de-DE">
                <a:latin typeface="Times New Roman" charset="0"/>
                <a:ea typeface="ＭＳ Ｐゴシック" charset="0"/>
              </a:endParaRPr>
            </a:p>
          </p:txBody>
        </p:sp>
        <p:pic>
          <p:nvPicPr>
            <p:cNvPr id="122891" name="Picture 11">
              <a:extLst>
                <a:ext uri="{FF2B5EF4-FFF2-40B4-BE49-F238E27FC236}">
                  <a16:creationId xmlns:a16="http://schemas.microsoft.com/office/drawing/2014/main" id="{0C7DA73B-57F7-F14C-A39C-DBD0D48D2B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2279"/>
              <a:ext cx="1973" cy="1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122893" name="Rectangle 13">
            <a:extLst>
              <a:ext uri="{FF2B5EF4-FFF2-40B4-BE49-F238E27FC236}">
                <a16:creationId xmlns:a16="http://schemas.microsoft.com/office/drawing/2014/main" id="{F9601019-D7BA-3C47-91CE-6BD364E219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4039" y="228600"/>
            <a:ext cx="8542337" cy="990600"/>
          </a:xfrm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8" tIns="44450" rIns="90488" bIns="44450" rtlCol="0" anchor="ctr">
            <a:normAutofit/>
          </a:bodyPr>
          <a:lstStyle/>
          <a:p>
            <a:pPr eaLnBrk="1" hangingPunct="1"/>
            <a:r>
              <a:rPr lang="hu-HU" altLang="hu-HU" sz="4000" b="1">
                <a:solidFill>
                  <a:srgbClr val="FFFF00"/>
                </a:solidFill>
              </a:rPr>
              <a:t>Kétfázisú egyidejű technika</a:t>
            </a:r>
            <a:endParaRPr lang="de-DE" altLang="hu-HU" sz="3200" b="1">
              <a:solidFill>
                <a:srgbClr val="FFFF00"/>
              </a:solidFill>
            </a:endParaRP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B45C8332-7432-4342-8CAD-7BF8937DC7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249" y="4070798"/>
            <a:ext cx="2842718" cy="188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31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7" name="Rectangle 11">
            <a:extLst>
              <a:ext uri="{FF2B5EF4-FFF2-40B4-BE49-F238E27FC236}">
                <a16:creationId xmlns:a16="http://schemas.microsoft.com/office/drawing/2014/main" id="{3EC64B51-165B-7B4B-BFA8-FCC7B61704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4039" y="228600"/>
            <a:ext cx="8542337" cy="990600"/>
          </a:xfrm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8" tIns="44450" rIns="90488" bIns="44450" rtlCol="0" anchor="ctr">
            <a:normAutofit/>
          </a:bodyPr>
          <a:lstStyle/>
          <a:p>
            <a:pPr eaLnBrk="1" hangingPunct="1"/>
            <a:r>
              <a:rPr lang="hu-HU" altLang="hu-HU" sz="4000" b="1">
                <a:solidFill>
                  <a:srgbClr val="FFFF00"/>
                </a:solidFill>
              </a:rPr>
              <a:t>Kétfázisú egyidejű technika</a:t>
            </a:r>
            <a:endParaRPr lang="de-DE" altLang="hu-HU" sz="3200" b="1">
              <a:solidFill>
                <a:srgbClr val="FFFF00"/>
              </a:solidFill>
            </a:endParaRPr>
          </a:p>
        </p:txBody>
      </p:sp>
      <p:pic>
        <p:nvPicPr>
          <p:cNvPr id="50179" name="Picture 12" descr="C:\fogászat\adhezív\kompozit\spofa\sp1.jpg">
            <a:extLst>
              <a:ext uri="{FF2B5EF4-FFF2-40B4-BE49-F238E27FC236}">
                <a16:creationId xmlns:a16="http://schemas.microsoft.com/office/drawing/2014/main" id="{ACA78911-66CB-1443-8EDE-397AD275D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308" y="1533832"/>
            <a:ext cx="5971459" cy="4478594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010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>
            <a:extLst>
              <a:ext uri="{FF2B5EF4-FFF2-40B4-BE49-F238E27FC236}">
                <a16:creationId xmlns:a16="http://schemas.microsoft.com/office/drawing/2014/main" id="{9EBDDC16-E908-794E-B08F-944C5F62B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335" y="187324"/>
            <a:ext cx="11096368" cy="3078166"/>
          </a:xfrm>
        </p:spPr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</a:pPr>
            <a:r>
              <a:rPr lang="hu-HU" altLang="hu-HU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Kétidejű</a:t>
            </a:r>
            <a:r>
              <a:rPr lang="hu-HU" altLang="hu-HU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kétfázisú lenyomatvétel </a:t>
            </a:r>
            <a:br>
              <a:rPr lang="hu-HU" altLang="hu-HU" sz="2800" dirty="0">
                <a:sym typeface="Symbol" pitchFamily="2" charset="2"/>
              </a:rPr>
            </a:br>
            <a:r>
              <a:rPr lang="hu-HU" altLang="hu-HU" sz="2800" dirty="0">
                <a:sym typeface="Symbol" pitchFamily="2" charset="2"/>
              </a:rPr>
              <a:t>Az a</a:t>
            </a:r>
            <a:r>
              <a:rPr lang="en-US" altLang="hu-HU" sz="2800" dirty="0" err="1"/>
              <a:t>laplenyomat</a:t>
            </a:r>
            <a:r>
              <a:rPr lang="en-US" altLang="hu-HU" sz="2800" dirty="0"/>
              <a:t> </a:t>
            </a:r>
            <a:r>
              <a:rPr lang="en-US" altLang="hu-HU" sz="2800" dirty="0" err="1"/>
              <a:t>után</a:t>
            </a:r>
            <a:r>
              <a:rPr lang="en-US" altLang="hu-HU" sz="2800" dirty="0"/>
              <a:t> (</a:t>
            </a:r>
            <a:r>
              <a:rPr lang="en-US" altLang="hu-HU" sz="2800" dirty="0" err="1"/>
              <a:t>azt</a:t>
            </a:r>
            <a:r>
              <a:rPr lang="en-US" altLang="hu-HU" sz="2800" dirty="0"/>
              <a:t> mint </a:t>
            </a:r>
            <a:r>
              <a:rPr lang="en-US" altLang="hu-HU" sz="2800" dirty="0" err="1"/>
              <a:t>egyéni</a:t>
            </a:r>
            <a:r>
              <a:rPr lang="en-US" altLang="hu-HU" sz="2800" dirty="0"/>
              <a:t> </a:t>
            </a:r>
            <a:r>
              <a:rPr lang="en-US" altLang="hu-HU" sz="2800" dirty="0" err="1"/>
              <a:t>kanalat</a:t>
            </a:r>
            <a:r>
              <a:rPr lang="en-US" altLang="hu-HU" sz="2800" dirty="0"/>
              <a:t> </a:t>
            </a:r>
            <a:r>
              <a:rPr lang="en-US" altLang="hu-HU" sz="2800" dirty="0" err="1"/>
              <a:t>használva</a:t>
            </a:r>
            <a:r>
              <a:rPr lang="en-US" altLang="hu-HU" sz="2800" dirty="0"/>
              <a:t>) </a:t>
            </a:r>
            <a:r>
              <a:rPr lang="en-US" altLang="hu-HU" sz="2800" dirty="0" err="1"/>
              <a:t>híganfolyo</a:t>
            </a:r>
            <a:r>
              <a:rPr lang="en-US" altLang="hu-HU" sz="2800" dirty="0"/>
              <a:t>́ </a:t>
            </a:r>
            <a:r>
              <a:rPr lang="en-US" altLang="hu-HU" sz="2800" dirty="0" err="1"/>
              <a:t>szilikongumi</a:t>
            </a:r>
            <a:r>
              <a:rPr lang="en-US" altLang="hu-HU" sz="2800" dirty="0"/>
              <a:t> </a:t>
            </a:r>
            <a:r>
              <a:rPr lang="en-US" altLang="hu-HU" sz="2800" dirty="0" err="1"/>
              <a:t>lenyomatanyaggal</a:t>
            </a:r>
            <a:r>
              <a:rPr lang="en-US" altLang="hu-HU" sz="2800" dirty="0"/>
              <a:t> </a:t>
            </a:r>
            <a:r>
              <a:rPr lang="en-US" altLang="hu-HU" sz="2800" dirty="0" err="1"/>
              <a:t>korrekciós</a:t>
            </a:r>
            <a:r>
              <a:rPr lang="en-US" altLang="hu-HU" sz="2800" dirty="0"/>
              <a:t> </a:t>
            </a:r>
            <a:r>
              <a:rPr lang="en-US" altLang="hu-HU" sz="2800" dirty="0" err="1"/>
              <a:t>lenyomatot</a:t>
            </a:r>
            <a:r>
              <a:rPr lang="en-US" altLang="hu-HU" sz="2800" dirty="0"/>
              <a:t> </a:t>
            </a:r>
            <a:r>
              <a:rPr lang="en-US" altLang="hu-HU" sz="2800" dirty="0" err="1"/>
              <a:t>veszünk</a:t>
            </a:r>
            <a:r>
              <a:rPr lang="en-US" altLang="hu-HU" sz="2800" dirty="0"/>
              <a:t>. </a:t>
            </a:r>
            <a:r>
              <a:rPr lang="en-US" altLang="hu-HU" sz="2800" dirty="0" err="1"/>
              <a:t>Fecskendo</a:t>
            </a:r>
            <a:r>
              <a:rPr lang="en-US" altLang="hu-HU" sz="2800" dirty="0"/>
              <a:t>̋ </a:t>
            </a:r>
            <a:r>
              <a:rPr lang="en-US" altLang="hu-HU" sz="2800" dirty="0" err="1"/>
              <a:t>segítségével</a:t>
            </a:r>
            <a:r>
              <a:rPr lang="en-US" altLang="hu-HU" sz="2800" dirty="0"/>
              <a:t> a </a:t>
            </a:r>
            <a:r>
              <a:rPr lang="en-US" altLang="hu-HU" sz="2800" dirty="0" err="1"/>
              <a:t>híganfolyo</a:t>
            </a:r>
            <a:r>
              <a:rPr lang="en-US" altLang="hu-HU" sz="2800" dirty="0"/>
              <a:t>́ </a:t>
            </a:r>
            <a:r>
              <a:rPr lang="en-US" altLang="hu-HU" sz="2800" dirty="0" err="1"/>
              <a:t>lenyomatanyagot</a:t>
            </a:r>
            <a:r>
              <a:rPr lang="en-US" altLang="hu-HU" sz="2800" dirty="0"/>
              <a:t> </a:t>
            </a:r>
            <a:r>
              <a:rPr lang="en-US" altLang="hu-HU" sz="2800" dirty="0" err="1"/>
              <a:t>közvetlenül</a:t>
            </a:r>
            <a:r>
              <a:rPr lang="en-US" altLang="hu-HU" sz="2800" dirty="0"/>
              <a:t> a </a:t>
            </a:r>
            <a:r>
              <a:rPr lang="en-US" altLang="hu-HU" sz="2800" dirty="0" err="1"/>
              <a:t>lemintázando</a:t>
            </a:r>
            <a:r>
              <a:rPr lang="en-US" altLang="hu-HU" sz="2800" dirty="0"/>
              <a:t>́ </a:t>
            </a:r>
            <a:r>
              <a:rPr lang="en-US" altLang="hu-HU" sz="2800" dirty="0" err="1"/>
              <a:t>területekre</a:t>
            </a:r>
            <a:r>
              <a:rPr lang="en-US" altLang="hu-HU" sz="2800" dirty="0"/>
              <a:t> </a:t>
            </a:r>
            <a:r>
              <a:rPr lang="en-US" altLang="hu-HU" sz="2800" dirty="0" err="1"/>
              <a:t>juttatjuk</a:t>
            </a:r>
            <a:r>
              <a:rPr lang="en-US" altLang="hu-HU" sz="2800" dirty="0"/>
              <a:t>. </a:t>
            </a:r>
          </a:p>
        </p:txBody>
      </p:sp>
      <p:pic>
        <p:nvPicPr>
          <p:cNvPr id="65539" name="Picture 2" descr="UNADJUSTEDNONRAW_thumb_104c.jpg">
            <a:extLst>
              <a:ext uri="{FF2B5EF4-FFF2-40B4-BE49-F238E27FC236}">
                <a16:creationId xmlns:a16="http://schemas.microsoft.com/office/drawing/2014/main" id="{F9D4E00F-560E-1940-80CD-218A1ECD69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850" y="3917092"/>
            <a:ext cx="3670875" cy="275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3" descr="dqkwGgfzSl6opW6CzUQeuw_thumb_104b.jpg">
            <a:extLst>
              <a:ext uri="{FF2B5EF4-FFF2-40B4-BE49-F238E27FC236}">
                <a16:creationId xmlns:a16="http://schemas.microsoft.com/office/drawing/2014/main" id="{4934FB7E-0E8B-2742-ADED-22E6A3AF2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676" y="3334344"/>
            <a:ext cx="3134666" cy="2350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TextBox 4">
            <a:extLst>
              <a:ext uri="{FF2B5EF4-FFF2-40B4-BE49-F238E27FC236}">
                <a16:creationId xmlns:a16="http://schemas.microsoft.com/office/drawing/2014/main" id="{55FA7055-3C86-1948-A1FA-2045BC964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2916" y="5918885"/>
            <a:ext cx="340518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hu-HU" sz="2000" b="1" dirty="0"/>
              <a:t>Nagy </a:t>
            </a:r>
            <a:r>
              <a:rPr lang="en-US" altLang="hu-HU" sz="2000" b="1" dirty="0" err="1"/>
              <a:t>viszkozitásu</a:t>
            </a:r>
            <a:r>
              <a:rPr lang="en-US" altLang="hu-HU" sz="2000" b="1" dirty="0"/>
              <a:t>́ – </a:t>
            </a:r>
            <a:r>
              <a:rPr lang="en-US" altLang="hu-HU" sz="2000" b="1" dirty="0" err="1"/>
              <a:t>alap</a:t>
            </a:r>
            <a:r>
              <a:rPr lang="en-US" altLang="hu-HU" sz="2000" b="1" dirty="0"/>
              <a:t>, </a:t>
            </a:r>
            <a:r>
              <a:rPr lang="en-US" altLang="hu-HU" sz="2000" b="1" dirty="0" err="1"/>
              <a:t>gyúrhato</a:t>
            </a:r>
            <a:r>
              <a:rPr lang="en-US" altLang="hu-HU" sz="2000" b="1" dirty="0"/>
              <a:t>́ </a:t>
            </a:r>
            <a:r>
              <a:rPr lang="en-US" altLang="hu-HU" sz="2000" b="1" dirty="0" err="1"/>
              <a:t>anyag</a:t>
            </a:r>
            <a:r>
              <a:rPr lang="en-US" altLang="hu-HU" sz="2000" b="1" dirty="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1" dirty="0"/>
          </a:p>
        </p:txBody>
      </p:sp>
      <p:sp>
        <p:nvSpPr>
          <p:cNvPr id="65542" name="TextBox 5">
            <a:extLst>
              <a:ext uri="{FF2B5EF4-FFF2-40B4-BE49-F238E27FC236}">
                <a16:creationId xmlns:a16="http://schemas.microsoft.com/office/drawing/2014/main" id="{3AC2F99A-B28E-CF46-9AE8-DCDE2A214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5788" y="3054351"/>
            <a:ext cx="3275012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hu-HU" sz="2000" b="1"/>
              <a:t>Alacsony viszkozitású-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hu-HU" sz="2000" b="1"/>
              <a:t>hígan folyó, korrekciós anyag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hu-HU" sz="2000" b="1"/>
          </a:p>
        </p:txBody>
      </p:sp>
    </p:spTree>
    <p:extLst>
      <p:ext uri="{BB962C8B-B14F-4D97-AF65-F5344CB8AC3E}">
        <p14:creationId xmlns:p14="http://schemas.microsoft.com/office/powerpoint/2010/main" val="3821132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ext Box 2">
            <a:extLst>
              <a:ext uri="{FF2B5EF4-FFF2-40B4-BE49-F238E27FC236}">
                <a16:creationId xmlns:a16="http://schemas.microsoft.com/office/drawing/2014/main" id="{355DF53F-04F4-A045-8799-1DDD0748F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1709" y="1659293"/>
            <a:ext cx="8353425" cy="3693319"/>
          </a:xfrm>
          <a:prstGeom prst="rect">
            <a:avLst/>
          </a:prstGeom>
          <a:solidFill>
            <a:srgbClr val="CCECFF"/>
          </a:solidFill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de-DE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de-DE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de-DE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de-DE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de-DE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de-DE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de-DE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de-DE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de-DE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2E528AA4-C1C3-AD48-A90B-DF960F5707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46276" y="282575"/>
            <a:ext cx="8353425" cy="979488"/>
          </a:xfrm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8" tIns="44450" rIns="90488" bIns="44450" rtlCol="0" anchor="ctr">
            <a:normAutofit/>
          </a:bodyPr>
          <a:lstStyle/>
          <a:p>
            <a:pPr eaLnBrk="1" hangingPunct="1"/>
            <a:r>
              <a:rPr lang="hu-HU" altLang="hu-HU" b="1">
                <a:solidFill>
                  <a:srgbClr val="FFFF00"/>
                </a:solidFill>
              </a:rPr>
              <a:t>Kétfázisú kétidejű technika</a:t>
            </a:r>
            <a:endParaRPr lang="de-DE" altLang="hu-HU" sz="2800" b="1">
              <a:solidFill>
                <a:srgbClr val="FFFF00"/>
              </a:solidFill>
            </a:endParaRPr>
          </a:p>
        </p:txBody>
      </p:sp>
      <p:grpSp>
        <p:nvGrpSpPr>
          <p:cNvPr id="52228" name="Group 4">
            <a:extLst>
              <a:ext uri="{FF2B5EF4-FFF2-40B4-BE49-F238E27FC236}">
                <a16:creationId xmlns:a16="http://schemas.microsoft.com/office/drawing/2014/main" id="{2D9F391C-3E5E-7540-8337-8625B3935677}"/>
              </a:ext>
            </a:extLst>
          </p:cNvPr>
          <p:cNvGrpSpPr>
            <a:grpSpLocks/>
          </p:cNvGrpSpPr>
          <p:nvPr/>
        </p:nvGrpSpPr>
        <p:grpSpPr bwMode="auto">
          <a:xfrm>
            <a:off x="2410203" y="1524000"/>
            <a:ext cx="1464651" cy="1570833"/>
            <a:chOff x="483" y="960"/>
            <a:chExt cx="1262" cy="1333"/>
          </a:xfrm>
        </p:grpSpPr>
        <p:sp>
          <p:nvSpPr>
            <p:cNvPr id="124933" name="Freeform 5">
              <a:extLst>
                <a:ext uri="{FF2B5EF4-FFF2-40B4-BE49-F238E27FC236}">
                  <a16:creationId xmlns:a16="http://schemas.microsoft.com/office/drawing/2014/main" id="{376D3DC8-94E8-964D-A4FF-608EDE2C5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" y="1056"/>
              <a:ext cx="1262" cy="1237"/>
            </a:xfrm>
            <a:custGeom>
              <a:avLst/>
              <a:gdLst>
                <a:gd name="T0" fmla="*/ 78 w 1215"/>
                <a:gd name="T1" fmla="*/ 3 h 1237"/>
                <a:gd name="T2" fmla="*/ 100 w 1215"/>
                <a:gd name="T3" fmla="*/ 7 h 1237"/>
                <a:gd name="T4" fmla="*/ 116 w 1215"/>
                <a:gd name="T5" fmla="*/ 16 h 1237"/>
                <a:gd name="T6" fmla="*/ 128 w 1215"/>
                <a:gd name="T7" fmla="*/ 27 h 1237"/>
                <a:gd name="T8" fmla="*/ 134 w 1215"/>
                <a:gd name="T9" fmla="*/ 40 h 1237"/>
                <a:gd name="T10" fmla="*/ 135 w 1215"/>
                <a:gd name="T11" fmla="*/ 52 h 1237"/>
                <a:gd name="T12" fmla="*/ 129 w 1215"/>
                <a:gd name="T13" fmla="*/ 62 h 1237"/>
                <a:gd name="T14" fmla="*/ 117 w 1215"/>
                <a:gd name="T15" fmla="*/ 69 h 1237"/>
                <a:gd name="T16" fmla="*/ 80 w 1215"/>
                <a:gd name="T17" fmla="*/ 76 h 1237"/>
                <a:gd name="T18" fmla="*/ 982 w 1215"/>
                <a:gd name="T19" fmla="*/ 1154 h 1237"/>
                <a:gd name="T20" fmla="*/ 1172 w 1215"/>
                <a:gd name="T21" fmla="*/ 72 h 1237"/>
                <a:gd name="T22" fmla="*/ 1160 w 1215"/>
                <a:gd name="T23" fmla="*/ 71 h 1237"/>
                <a:gd name="T24" fmla="*/ 1149 w 1215"/>
                <a:gd name="T25" fmla="*/ 70 h 1237"/>
                <a:gd name="T26" fmla="*/ 1136 w 1215"/>
                <a:gd name="T27" fmla="*/ 69 h 1237"/>
                <a:gd name="T28" fmla="*/ 1126 w 1215"/>
                <a:gd name="T29" fmla="*/ 62 h 1237"/>
                <a:gd name="T30" fmla="*/ 1122 w 1215"/>
                <a:gd name="T31" fmla="*/ 50 h 1237"/>
                <a:gd name="T32" fmla="*/ 1124 w 1215"/>
                <a:gd name="T33" fmla="*/ 39 h 1237"/>
                <a:gd name="T34" fmla="*/ 1130 w 1215"/>
                <a:gd name="T35" fmla="*/ 28 h 1237"/>
                <a:gd name="T36" fmla="*/ 1138 w 1215"/>
                <a:gd name="T37" fmla="*/ 18 h 1237"/>
                <a:gd name="T38" fmla="*/ 1152 w 1215"/>
                <a:gd name="T39" fmla="*/ 10 h 1237"/>
                <a:gd name="T40" fmla="*/ 1166 w 1215"/>
                <a:gd name="T41" fmla="*/ 4 h 1237"/>
                <a:gd name="T42" fmla="*/ 1181 w 1215"/>
                <a:gd name="T43" fmla="*/ 0 h 1237"/>
                <a:gd name="T44" fmla="*/ 1261 w 1215"/>
                <a:gd name="T45" fmla="*/ 0 h 1237"/>
                <a:gd name="T46" fmla="*/ 120 w 1215"/>
                <a:gd name="T47" fmla="*/ 1236 h 1237"/>
                <a:gd name="T48" fmla="*/ 7 w 1215"/>
                <a:gd name="T49" fmla="*/ 6 h 1237"/>
                <a:gd name="T50" fmla="*/ 19 w 1215"/>
                <a:gd name="T51" fmla="*/ 5 h 1237"/>
                <a:gd name="T52" fmla="*/ 29 w 1215"/>
                <a:gd name="T53" fmla="*/ 5 h 1237"/>
                <a:gd name="T54" fmla="*/ 36 w 1215"/>
                <a:gd name="T55" fmla="*/ 4 h 1237"/>
                <a:gd name="T56" fmla="*/ 44 w 1215"/>
                <a:gd name="T57" fmla="*/ 3 h 1237"/>
                <a:gd name="T58" fmla="*/ 51 w 1215"/>
                <a:gd name="T59" fmla="*/ 3 h 1237"/>
                <a:gd name="T60" fmla="*/ 57 w 1215"/>
                <a:gd name="T61" fmla="*/ 3 h 1237"/>
                <a:gd name="T62" fmla="*/ 61 w 1215"/>
                <a:gd name="T63" fmla="*/ 2 h 123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215" h="1237">
                  <a:moveTo>
                    <a:pt x="62" y="2"/>
                  </a:moveTo>
                  <a:lnTo>
                    <a:pt x="75" y="3"/>
                  </a:lnTo>
                  <a:lnTo>
                    <a:pt x="85" y="5"/>
                  </a:lnTo>
                  <a:lnTo>
                    <a:pt x="96" y="7"/>
                  </a:lnTo>
                  <a:lnTo>
                    <a:pt x="104" y="11"/>
                  </a:lnTo>
                  <a:lnTo>
                    <a:pt x="112" y="16"/>
                  </a:lnTo>
                  <a:lnTo>
                    <a:pt x="119" y="21"/>
                  </a:lnTo>
                  <a:lnTo>
                    <a:pt x="123" y="27"/>
                  </a:lnTo>
                  <a:lnTo>
                    <a:pt x="127" y="33"/>
                  </a:lnTo>
                  <a:lnTo>
                    <a:pt x="129" y="40"/>
                  </a:lnTo>
                  <a:lnTo>
                    <a:pt x="130" y="46"/>
                  </a:lnTo>
                  <a:lnTo>
                    <a:pt x="130" y="52"/>
                  </a:lnTo>
                  <a:lnTo>
                    <a:pt x="128" y="57"/>
                  </a:lnTo>
                  <a:lnTo>
                    <a:pt x="124" y="62"/>
                  </a:lnTo>
                  <a:lnTo>
                    <a:pt x="120" y="66"/>
                  </a:lnTo>
                  <a:lnTo>
                    <a:pt x="113" y="69"/>
                  </a:lnTo>
                  <a:lnTo>
                    <a:pt x="104" y="71"/>
                  </a:lnTo>
                  <a:lnTo>
                    <a:pt x="77" y="76"/>
                  </a:lnTo>
                  <a:lnTo>
                    <a:pt x="177" y="1157"/>
                  </a:lnTo>
                  <a:lnTo>
                    <a:pt x="945" y="1154"/>
                  </a:lnTo>
                  <a:lnTo>
                    <a:pt x="1135" y="74"/>
                  </a:lnTo>
                  <a:lnTo>
                    <a:pt x="1128" y="72"/>
                  </a:lnTo>
                  <a:lnTo>
                    <a:pt x="1122" y="71"/>
                  </a:lnTo>
                  <a:lnTo>
                    <a:pt x="1117" y="71"/>
                  </a:lnTo>
                  <a:lnTo>
                    <a:pt x="1112" y="70"/>
                  </a:lnTo>
                  <a:lnTo>
                    <a:pt x="1106" y="70"/>
                  </a:lnTo>
                  <a:lnTo>
                    <a:pt x="1100" y="69"/>
                  </a:lnTo>
                  <a:lnTo>
                    <a:pt x="1094" y="69"/>
                  </a:lnTo>
                  <a:lnTo>
                    <a:pt x="1089" y="68"/>
                  </a:lnTo>
                  <a:lnTo>
                    <a:pt x="1084" y="62"/>
                  </a:lnTo>
                  <a:lnTo>
                    <a:pt x="1081" y="56"/>
                  </a:lnTo>
                  <a:lnTo>
                    <a:pt x="1080" y="50"/>
                  </a:lnTo>
                  <a:lnTo>
                    <a:pt x="1080" y="44"/>
                  </a:lnTo>
                  <a:lnTo>
                    <a:pt x="1082" y="39"/>
                  </a:lnTo>
                  <a:lnTo>
                    <a:pt x="1084" y="33"/>
                  </a:lnTo>
                  <a:lnTo>
                    <a:pt x="1088" y="28"/>
                  </a:lnTo>
                  <a:lnTo>
                    <a:pt x="1092" y="23"/>
                  </a:lnTo>
                  <a:lnTo>
                    <a:pt x="1096" y="18"/>
                  </a:lnTo>
                  <a:lnTo>
                    <a:pt x="1103" y="13"/>
                  </a:lnTo>
                  <a:lnTo>
                    <a:pt x="1109" y="10"/>
                  </a:lnTo>
                  <a:lnTo>
                    <a:pt x="1116" y="7"/>
                  </a:lnTo>
                  <a:lnTo>
                    <a:pt x="1123" y="4"/>
                  </a:lnTo>
                  <a:lnTo>
                    <a:pt x="1130" y="2"/>
                  </a:lnTo>
                  <a:lnTo>
                    <a:pt x="1137" y="0"/>
                  </a:lnTo>
                  <a:lnTo>
                    <a:pt x="1144" y="0"/>
                  </a:lnTo>
                  <a:lnTo>
                    <a:pt x="1214" y="0"/>
                  </a:lnTo>
                  <a:lnTo>
                    <a:pt x="1005" y="1236"/>
                  </a:lnTo>
                  <a:lnTo>
                    <a:pt x="116" y="1236"/>
                  </a:lnTo>
                  <a:lnTo>
                    <a:pt x="0" y="6"/>
                  </a:lnTo>
                  <a:lnTo>
                    <a:pt x="7" y="6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3" y="5"/>
                  </a:lnTo>
                  <a:lnTo>
                    <a:pt x="28" y="5"/>
                  </a:lnTo>
                  <a:lnTo>
                    <a:pt x="33" y="4"/>
                  </a:lnTo>
                  <a:lnTo>
                    <a:pt x="35" y="4"/>
                  </a:lnTo>
                  <a:lnTo>
                    <a:pt x="39" y="4"/>
                  </a:lnTo>
                  <a:lnTo>
                    <a:pt x="42" y="3"/>
                  </a:lnTo>
                  <a:lnTo>
                    <a:pt x="45" y="3"/>
                  </a:lnTo>
                  <a:lnTo>
                    <a:pt x="49" y="3"/>
                  </a:lnTo>
                  <a:lnTo>
                    <a:pt x="52" y="3"/>
                  </a:lnTo>
                  <a:lnTo>
                    <a:pt x="55" y="3"/>
                  </a:lnTo>
                  <a:lnTo>
                    <a:pt x="56" y="2"/>
                  </a:lnTo>
                  <a:lnTo>
                    <a:pt x="59" y="2"/>
                  </a:lnTo>
                  <a:lnTo>
                    <a:pt x="62" y="2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24934" name="Rectangle 6">
              <a:extLst>
                <a:ext uri="{FF2B5EF4-FFF2-40B4-BE49-F238E27FC236}">
                  <a16:creationId xmlns:a16="http://schemas.microsoft.com/office/drawing/2014/main" id="{471E3C05-9477-2D46-B983-F325FBF861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3" y="960"/>
              <a:ext cx="13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>
                <a:defRPr/>
              </a:pPr>
              <a:endParaRPr lang="de-DE">
                <a:latin typeface="Arial Narrow" charset="0"/>
                <a:ea typeface="ＭＳ Ｐゴシック" charset="0"/>
              </a:endParaRPr>
            </a:p>
          </p:txBody>
        </p:sp>
      </p:grpSp>
      <p:grpSp>
        <p:nvGrpSpPr>
          <p:cNvPr id="52229" name="Group 7">
            <a:extLst>
              <a:ext uri="{FF2B5EF4-FFF2-40B4-BE49-F238E27FC236}">
                <a16:creationId xmlns:a16="http://schemas.microsoft.com/office/drawing/2014/main" id="{8F0BC78B-8CDE-504D-B393-22492BFC547A}"/>
              </a:ext>
            </a:extLst>
          </p:cNvPr>
          <p:cNvGrpSpPr>
            <a:grpSpLocks/>
          </p:cNvGrpSpPr>
          <p:nvPr/>
        </p:nvGrpSpPr>
        <p:grpSpPr bwMode="auto">
          <a:xfrm>
            <a:off x="5322888" y="1600201"/>
            <a:ext cx="1464651" cy="1510505"/>
            <a:chOff x="2692" y="1008"/>
            <a:chExt cx="1354" cy="1286"/>
          </a:xfrm>
        </p:grpSpPr>
        <p:grpSp>
          <p:nvGrpSpPr>
            <p:cNvPr id="52305" name="Group 8">
              <a:extLst>
                <a:ext uri="{FF2B5EF4-FFF2-40B4-BE49-F238E27FC236}">
                  <a16:creationId xmlns:a16="http://schemas.microsoft.com/office/drawing/2014/main" id="{55C7A489-2FA1-9140-995F-D771F09DB9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92" y="1056"/>
              <a:ext cx="1354" cy="1238"/>
              <a:chOff x="2592" y="1056"/>
              <a:chExt cx="1304" cy="1238"/>
            </a:xfrm>
          </p:grpSpPr>
          <p:sp>
            <p:nvSpPr>
              <p:cNvPr id="124937" name="Freeform 9">
                <a:extLst>
                  <a:ext uri="{FF2B5EF4-FFF2-40B4-BE49-F238E27FC236}">
                    <a16:creationId xmlns:a16="http://schemas.microsoft.com/office/drawing/2014/main" id="{ED727113-5645-A64A-A35E-5648C83873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6" y="1057"/>
                <a:ext cx="1292" cy="1237"/>
              </a:xfrm>
              <a:custGeom>
                <a:avLst/>
                <a:gdLst>
                  <a:gd name="T0" fmla="*/ 79 w 1292"/>
                  <a:gd name="T1" fmla="*/ 3 h 1237"/>
                  <a:gd name="T2" fmla="*/ 102 w 1292"/>
                  <a:gd name="T3" fmla="*/ 7 h 1237"/>
                  <a:gd name="T4" fmla="*/ 119 w 1292"/>
                  <a:gd name="T5" fmla="*/ 16 h 1237"/>
                  <a:gd name="T6" fmla="*/ 131 w 1292"/>
                  <a:gd name="T7" fmla="*/ 27 h 1237"/>
                  <a:gd name="T8" fmla="*/ 137 w 1292"/>
                  <a:gd name="T9" fmla="*/ 40 h 1237"/>
                  <a:gd name="T10" fmla="*/ 138 w 1292"/>
                  <a:gd name="T11" fmla="*/ 52 h 1237"/>
                  <a:gd name="T12" fmla="*/ 132 w 1292"/>
                  <a:gd name="T13" fmla="*/ 62 h 1237"/>
                  <a:gd name="T14" fmla="*/ 120 w 1292"/>
                  <a:gd name="T15" fmla="*/ 69 h 1237"/>
                  <a:gd name="T16" fmla="*/ 81 w 1292"/>
                  <a:gd name="T17" fmla="*/ 76 h 1237"/>
                  <a:gd name="T18" fmla="*/ 1005 w 1292"/>
                  <a:gd name="T19" fmla="*/ 1154 h 1237"/>
                  <a:gd name="T20" fmla="*/ 1199 w 1292"/>
                  <a:gd name="T21" fmla="*/ 72 h 1237"/>
                  <a:gd name="T22" fmla="*/ 1188 w 1292"/>
                  <a:gd name="T23" fmla="*/ 71 h 1237"/>
                  <a:gd name="T24" fmla="*/ 1176 w 1292"/>
                  <a:gd name="T25" fmla="*/ 70 h 1237"/>
                  <a:gd name="T26" fmla="*/ 1164 w 1292"/>
                  <a:gd name="T27" fmla="*/ 69 h 1237"/>
                  <a:gd name="T28" fmla="*/ 1153 w 1292"/>
                  <a:gd name="T29" fmla="*/ 62 h 1237"/>
                  <a:gd name="T30" fmla="*/ 1149 w 1292"/>
                  <a:gd name="T31" fmla="*/ 50 h 1237"/>
                  <a:gd name="T32" fmla="*/ 1151 w 1292"/>
                  <a:gd name="T33" fmla="*/ 39 h 1237"/>
                  <a:gd name="T34" fmla="*/ 1157 w 1292"/>
                  <a:gd name="T35" fmla="*/ 28 h 1237"/>
                  <a:gd name="T36" fmla="*/ 1166 w 1292"/>
                  <a:gd name="T37" fmla="*/ 18 h 1237"/>
                  <a:gd name="T38" fmla="*/ 1179 w 1292"/>
                  <a:gd name="T39" fmla="*/ 10 h 1237"/>
                  <a:gd name="T40" fmla="*/ 1194 w 1292"/>
                  <a:gd name="T41" fmla="*/ 4 h 1237"/>
                  <a:gd name="T42" fmla="*/ 1209 w 1292"/>
                  <a:gd name="T43" fmla="*/ 0 h 1237"/>
                  <a:gd name="T44" fmla="*/ 1291 w 1292"/>
                  <a:gd name="T45" fmla="*/ 0 h 1237"/>
                  <a:gd name="T46" fmla="*/ 123 w 1292"/>
                  <a:gd name="T47" fmla="*/ 1236 h 1237"/>
                  <a:gd name="T48" fmla="*/ 7 w 1292"/>
                  <a:gd name="T49" fmla="*/ 6 h 1237"/>
                  <a:gd name="T50" fmla="*/ 19 w 1292"/>
                  <a:gd name="T51" fmla="*/ 5 h 1237"/>
                  <a:gd name="T52" fmla="*/ 30 w 1292"/>
                  <a:gd name="T53" fmla="*/ 5 h 1237"/>
                  <a:gd name="T54" fmla="*/ 38 w 1292"/>
                  <a:gd name="T55" fmla="*/ 4 h 1237"/>
                  <a:gd name="T56" fmla="*/ 45 w 1292"/>
                  <a:gd name="T57" fmla="*/ 3 h 1237"/>
                  <a:gd name="T58" fmla="*/ 52 w 1292"/>
                  <a:gd name="T59" fmla="*/ 3 h 1237"/>
                  <a:gd name="T60" fmla="*/ 58 w 1292"/>
                  <a:gd name="T61" fmla="*/ 3 h 1237"/>
                  <a:gd name="T62" fmla="*/ 63 w 1292"/>
                  <a:gd name="T63" fmla="*/ 2 h 123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292" h="1237">
                    <a:moveTo>
                      <a:pt x="66" y="2"/>
                    </a:moveTo>
                    <a:lnTo>
                      <a:pt x="79" y="3"/>
                    </a:lnTo>
                    <a:lnTo>
                      <a:pt x="91" y="5"/>
                    </a:lnTo>
                    <a:lnTo>
                      <a:pt x="102" y="7"/>
                    </a:lnTo>
                    <a:lnTo>
                      <a:pt x="111" y="11"/>
                    </a:lnTo>
                    <a:lnTo>
                      <a:pt x="119" y="16"/>
                    </a:lnTo>
                    <a:lnTo>
                      <a:pt x="126" y="21"/>
                    </a:lnTo>
                    <a:lnTo>
                      <a:pt x="131" y="27"/>
                    </a:lnTo>
                    <a:lnTo>
                      <a:pt x="135" y="33"/>
                    </a:lnTo>
                    <a:lnTo>
                      <a:pt x="137" y="40"/>
                    </a:lnTo>
                    <a:lnTo>
                      <a:pt x="138" y="46"/>
                    </a:lnTo>
                    <a:lnTo>
                      <a:pt x="138" y="52"/>
                    </a:lnTo>
                    <a:lnTo>
                      <a:pt x="136" y="57"/>
                    </a:lnTo>
                    <a:lnTo>
                      <a:pt x="132" y="62"/>
                    </a:lnTo>
                    <a:lnTo>
                      <a:pt x="127" y="66"/>
                    </a:lnTo>
                    <a:lnTo>
                      <a:pt x="120" y="69"/>
                    </a:lnTo>
                    <a:lnTo>
                      <a:pt x="111" y="71"/>
                    </a:lnTo>
                    <a:lnTo>
                      <a:pt x="81" y="76"/>
                    </a:lnTo>
                    <a:lnTo>
                      <a:pt x="188" y="1157"/>
                    </a:lnTo>
                    <a:lnTo>
                      <a:pt x="1005" y="1154"/>
                    </a:lnTo>
                    <a:lnTo>
                      <a:pt x="1207" y="74"/>
                    </a:lnTo>
                    <a:lnTo>
                      <a:pt x="1199" y="72"/>
                    </a:lnTo>
                    <a:lnTo>
                      <a:pt x="1193" y="71"/>
                    </a:lnTo>
                    <a:lnTo>
                      <a:pt x="1188" y="71"/>
                    </a:lnTo>
                    <a:lnTo>
                      <a:pt x="1182" y="70"/>
                    </a:lnTo>
                    <a:lnTo>
                      <a:pt x="1176" y="70"/>
                    </a:lnTo>
                    <a:lnTo>
                      <a:pt x="1170" y="69"/>
                    </a:lnTo>
                    <a:lnTo>
                      <a:pt x="1164" y="69"/>
                    </a:lnTo>
                    <a:lnTo>
                      <a:pt x="1158" y="68"/>
                    </a:lnTo>
                    <a:lnTo>
                      <a:pt x="1153" y="62"/>
                    </a:lnTo>
                    <a:lnTo>
                      <a:pt x="1150" y="56"/>
                    </a:lnTo>
                    <a:lnTo>
                      <a:pt x="1149" y="50"/>
                    </a:lnTo>
                    <a:lnTo>
                      <a:pt x="1149" y="44"/>
                    </a:lnTo>
                    <a:lnTo>
                      <a:pt x="1151" y="39"/>
                    </a:lnTo>
                    <a:lnTo>
                      <a:pt x="1153" y="33"/>
                    </a:lnTo>
                    <a:lnTo>
                      <a:pt x="1157" y="28"/>
                    </a:lnTo>
                    <a:lnTo>
                      <a:pt x="1161" y="23"/>
                    </a:lnTo>
                    <a:lnTo>
                      <a:pt x="1166" y="18"/>
                    </a:lnTo>
                    <a:lnTo>
                      <a:pt x="1173" y="13"/>
                    </a:lnTo>
                    <a:lnTo>
                      <a:pt x="1179" y="10"/>
                    </a:lnTo>
                    <a:lnTo>
                      <a:pt x="1186" y="7"/>
                    </a:lnTo>
                    <a:lnTo>
                      <a:pt x="1194" y="4"/>
                    </a:lnTo>
                    <a:lnTo>
                      <a:pt x="1201" y="2"/>
                    </a:lnTo>
                    <a:lnTo>
                      <a:pt x="1209" y="0"/>
                    </a:lnTo>
                    <a:lnTo>
                      <a:pt x="1217" y="0"/>
                    </a:lnTo>
                    <a:lnTo>
                      <a:pt x="1291" y="0"/>
                    </a:lnTo>
                    <a:lnTo>
                      <a:pt x="1068" y="1236"/>
                    </a:lnTo>
                    <a:lnTo>
                      <a:pt x="123" y="1236"/>
                    </a:lnTo>
                    <a:lnTo>
                      <a:pt x="0" y="6"/>
                    </a:lnTo>
                    <a:lnTo>
                      <a:pt x="7" y="6"/>
                    </a:lnTo>
                    <a:lnTo>
                      <a:pt x="13" y="5"/>
                    </a:lnTo>
                    <a:lnTo>
                      <a:pt x="19" y="5"/>
                    </a:lnTo>
                    <a:lnTo>
                      <a:pt x="24" y="5"/>
                    </a:lnTo>
                    <a:lnTo>
                      <a:pt x="30" y="5"/>
                    </a:lnTo>
                    <a:lnTo>
                      <a:pt x="35" y="4"/>
                    </a:lnTo>
                    <a:lnTo>
                      <a:pt x="38" y="4"/>
                    </a:lnTo>
                    <a:lnTo>
                      <a:pt x="42" y="4"/>
                    </a:lnTo>
                    <a:lnTo>
                      <a:pt x="45" y="3"/>
                    </a:lnTo>
                    <a:lnTo>
                      <a:pt x="48" y="3"/>
                    </a:lnTo>
                    <a:lnTo>
                      <a:pt x="52" y="3"/>
                    </a:lnTo>
                    <a:lnTo>
                      <a:pt x="55" y="3"/>
                    </a:lnTo>
                    <a:lnTo>
                      <a:pt x="58" y="3"/>
                    </a:lnTo>
                    <a:lnTo>
                      <a:pt x="60" y="2"/>
                    </a:lnTo>
                    <a:lnTo>
                      <a:pt x="63" y="2"/>
                    </a:lnTo>
                    <a:lnTo>
                      <a:pt x="66" y="2"/>
                    </a:lnTo>
                  </a:path>
                </a:pathLst>
              </a:custGeom>
              <a:solidFill>
                <a:srgbClr val="E6E6E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grpSp>
            <p:nvGrpSpPr>
              <p:cNvPr id="52308" name="Group 10">
                <a:extLst>
                  <a:ext uri="{FF2B5EF4-FFF2-40B4-BE49-F238E27FC236}">
                    <a16:creationId xmlns:a16="http://schemas.microsoft.com/office/drawing/2014/main" id="{C1720EF8-16C7-6249-A3EA-020F24B9E7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1056"/>
                <a:ext cx="1304" cy="1170"/>
                <a:chOff x="2592" y="1056"/>
                <a:chExt cx="1304" cy="1170"/>
              </a:xfrm>
            </p:grpSpPr>
            <p:sp>
              <p:nvSpPr>
                <p:cNvPr id="124939" name="Freeform 11">
                  <a:extLst>
                    <a:ext uri="{FF2B5EF4-FFF2-40B4-BE49-F238E27FC236}">
                      <a16:creationId xmlns:a16="http://schemas.microsoft.com/office/drawing/2014/main" id="{71CE4E14-7436-F845-B07A-AB70A1EC5D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2" y="1062"/>
                  <a:ext cx="37" cy="255"/>
                </a:xfrm>
                <a:custGeom>
                  <a:avLst/>
                  <a:gdLst>
                    <a:gd name="T0" fmla="*/ 6 w 37"/>
                    <a:gd name="T1" fmla="*/ 11 h 255"/>
                    <a:gd name="T2" fmla="*/ 11 w 37"/>
                    <a:gd name="T3" fmla="*/ 5 h 255"/>
                    <a:gd name="T4" fmla="*/ 36 w 37"/>
                    <a:gd name="T5" fmla="*/ 253 h 255"/>
                    <a:gd name="T6" fmla="*/ 26 w 37"/>
                    <a:gd name="T7" fmla="*/ 254 h 255"/>
                    <a:gd name="T8" fmla="*/ 0 w 37"/>
                    <a:gd name="T9" fmla="*/ 6 h 255"/>
                    <a:gd name="T10" fmla="*/ 5 w 37"/>
                    <a:gd name="T11" fmla="*/ 0 h 255"/>
                    <a:gd name="T12" fmla="*/ 0 w 37"/>
                    <a:gd name="T13" fmla="*/ 6 h 255"/>
                    <a:gd name="T14" fmla="*/ 0 w 37"/>
                    <a:gd name="T15" fmla="*/ 0 h 255"/>
                    <a:gd name="T16" fmla="*/ 5 w 37"/>
                    <a:gd name="T17" fmla="*/ 0 h 255"/>
                    <a:gd name="T18" fmla="*/ 6 w 37"/>
                    <a:gd name="T19" fmla="*/ 11 h 25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7" h="255">
                      <a:moveTo>
                        <a:pt x="6" y="11"/>
                      </a:moveTo>
                      <a:lnTo>
                        <a:pt x="11" y="5"/>
                      </a:lnTo>
                      <a:lnTo>
                        <a:pt x="36" y="253"/>
                      </a:lnTo>
                      <a:lnTo>
                        <a:pt x="26" y="254"/>
                      </a:lnTo>
                      <a:lnTo>
                        <a:pt x="0" y="6"/>
                      </a:lnTo>
                      <a:lnTo>
                        <a:pt x="5" y="0"/>
                      </a:lnTo>
                      <a:lnTo>
                        <a:pt x="0" y="6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6" y="11"/>
                      </a:lnTo>
                    </a:path>
                  </a:pathLst>
                </a:custGeom>
                <a:solidFill>
                  <a:srgbClr val="FF0000"/>
                </a:solidFill>
                <a:ln w="12700" cap="rnd" cmpd="sng">
                  <a:solidFill>
                    <a:schemeClr val="hlink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24940" name="Freeform 12">
                  <a:extLst>
                    <a:ext uri="{FF2B5EF4-FFF2-40B4-BE49-F238E27FC236}">
                      <a16:creationId xmlns:a16="http://schemas.microsoft.com/office/drawing/2014/main" id="{5DDBDD52-F525-3945-9CC1-BF8EEFF772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" y="1059"/>
                  <a:ext cx="66" cy="16"/>
                </a:xfrm>
                <a:custGeom>
                  <a:avLst/>
                  <a:gdLst>
                    <a:gd name="T0" fmla="*/ 65 w 67"/>
                    <a:gd name="T1" fmla="*/ 12 h 16"/>
                    <a:gd name="T2" fmla="*/ 62 w 67"/>
                    <a:gd name="T3" fmla="*/ 12 h 16"/>
                    <a:gd name="T4" fmla="*/ 59 w 67"/>
                    <a:gd name="T5" fmla="*/ 12 h 16"/>
                    <a:gd name="T6" fmla="*/ 57 w 67"/>
                    <a:gd name="T7" fmla="*/ 12 h 16"/>
                    <a:gd name="T8" fmla="*/ 54 w 67"/>
                    <a:gd name="T9" fmla="*/ 12 h 16"/>
                    <a:gd name="T10" fmla="*/ 51 w 67"/>
                    <a:gd name="T11" fmla="*/ 12 h 16"/>
                    <a:gd name="T12" fmla="*/ 48 w 67"/>
                    <a:gd name="T13" fmla="*/ 12 h 16"/>
                    <a:gd name="T14" fmla="*/ 45 w 67"/>
                    <a:gd name="T15" fmla="*/ 12 h 16"/>
                    <a:gd name="T16" fmla="*/ 42 w 67"/>
                    <a:gd name="T17" fmla="*/ 13 h 16"/>
                    <a:gd name="T18" fmla="*/ 38 w 67"/>
                    <a:gd name="T19" fmla="*/ 13 h 16"/>
                    <a:gd name="T20" fmla="*/ 34 w 67"/>
                    <a:gd name="T21" fmla="*/ 13 h 16"/>
                    <a:gd name="T22" fmla="*/ 30 w 67"/>
                    <a:gd name="T23" fmla="*/ 13 h 16"/>
                    <a:gd name="T24" fmla="*/ 24 w 67"/>
                    <a:gd name="T25" fmla="*/ 14 h 16"/>
                    <a:gd name="T26" fmla="*/ 19 w 67"/>
                    <a:gd name="T27" fmla="*/ 14 h 16"/>
                    <a:gd name="T28" fmla="*/ 14 w 67"/>
                    <a:gd name="T29" fmla="*/ 14 h 16"/>
                    <a:gd name="T30" fmla="*/ 7 w 67"/>
                    <a:gd name="T31" fmla="*/ 15 h 16"/>
                    <a:gd name="T32" fmla="*/ 1 w 67"/>
                    <a:gd name="T33" fmla="*/ 15 h 16"/>
                    <a:gd name="T34" fmla="*/ 0 w 67"/>
                    <a:gd name="T35" fmla="*/ 4 h 16"/>
                    <a:gd name="T36" fmla="*/ 7 w 67"/>
                    <a:gd name="T37" fmla="*/ 3 h 16"/>
                    <a:gd name="T38" fmla="*/ 13 w 67"/>
                    <a:gd name="T39" fmla="*/ 3 h 16"/>
                    <a:gd name="T40" fmla="*/ 19 w 67"/>
                    <a:gd name="T41" fmla="*/ 2 h 16"/>
                    <a:gd name="T42" fmla="*/ 24 w 67"/>
                    <a:gd name="T43" fmla="*/ 2 h 16"/>
                    <a:gd name="T44" fmla="*/ 29 w 67"/>
                    <a:gd name="T45" fmla="*/ 2 h 16"/>
                    <a:gd name="T46" fmla="*/ 33 w 67"/>
                    <a:gd name="T47" fmla="*/ 2 h 16"/>
                    <a:gd name="T48" fmla="*/ 37 w 67"/>
                    <a:gd name="T49" fmla="*/ 2 h 16"/>
                    <a:gd name="T50" fmla="*/ 41 w 67"/>
                    <a:gd name="T51" fmla="*/ 1 h 16"/>
                    <a:gd name="T52" fmla="*/ 44 w 67"/>
                    <a:gd name="T53" fmla="*/ 1 h 16"/>
                    <a:gd name="T54" fmla="*/ 48 w 67"/>
                    <a:gd name="T55" fmla="*/ 1 h 16"/>
                    <a:gd name="T56" fmla="*/ 50 w 67"/>
                    <a:gd name="T57" fmla="*/ 1 h 16"/>
                    <a:gd name="T58" fmla="*/ 53 w 67"/>
                    <a:gd name="T59" fmla="*/ 0 h 16"/>
                    <a:gd name="T60" fmla="*/ 56 w 67"/>
                    <a:gd name="T61" fmla="*/ 0 h 16"/>
                    <a:gd name="T62" fmla="*/ 58 w 67"/>
                    <a:gd name="T63" fmla="*/ 0 h 16"/>
                    <a:gd name="T64" fmla="*/ 62 w 67"/>
                    <a:gd name="T65" fmla="*/ 0 h 16"/>
                    <a:gd name="T66" fmla="*/ 65 w 67"/>
                    <a:gd name="T67" fmla="*/ 0 h 16"/>
                    <a:gd name="T68" fmla="*/ 65 w 67"/>
                    <a:gd name="T69" fmla="*/ 12 h 1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7" h="16">
                      <a:moveTo>
                        <a:pt x="66" y="12"/>
                      </a:moveTo>
                      <a:lnTo>
                        <a:pt x="63" y="12"/>
                      </a:lnTo>
                      <a:lnTo>
                        <a:pt x="60" y="12"/>
                      </a:lnTo>
                      <a:lnTo>
                        <a:pt x="58" y="12"/>
                      </a:lnTo>
                      <a:lnTo>
                        <a:pt x="55" y="12"/>
                      </a:lnTo>
                      <a:lnTo>
                        <a:pt x="52" y="12"/>
                      </a:lnTo>
                      <a:lnTo>
                        <a:pt x="49" y="12"/>
                      </a:lnTo>
                      <a:lnTo>
                        <a:pt x="46" y="12"/>
                      </a:lnTo>
                      <a:lnTo>
                        <a:pt x="43" y="13"/>
                      </a:lnTo>
                      <a:lnTo>
                        <a:pt x="39" y="13"/>
                      </a:lnTo>
                      <a:lnTo>
                        <a:pt x="35" y="13"/>
                      </a:lnTo>
                      <a:lnTo>
                        <a:pt x="30" y="13"/>
                      </a:lnTo>
                      <a:lnTo>
                        <a:pt x="24" y="14"/>
                      </a:lnTo>
                      <a:lnTo>
                        <a:pt x="19" y="14"/>
                      </a:lnTo>
                      <a:lnTo>
                        <a:pt x="14" y="14"/>
                      </a:lnTo>
                      <a:lnTo>
                        <a:pt x="7" y="15"/>
                      </a:lnTo>
                      <a:lnTo>
                        <a:pt x="1" y="15"/>
                      </a:lnTo>
                      <a:lnTo>
                        <a:pt x="0" y="4"/>
                      </a:lnTo>
                      <a:lnTo>
                        <a:pt x="7" y="3"/>
                      </a:lnTo>
                      <a:lnTo>
                        <a:pt x="13" y="3"/>
                      </a:lnTo>
                      <a:lnTo>
                        <a:pt x="19" y="2"/>
                      </a:lnTo>
                      <a:lnTo>
                        <a:pt x="24" y="2"/>
                      </a:lnTo>
                      <a:lnTo>
                        <a:pt x="29" y="2"/>
                      </a:lnTo>
                      <a:lnTo>
                        <a:pt x="33" y="2"/>
                      </a:lnTo>
                      <a:lnTo>
                        <a:pt x="38" y="2"/>
                      </a:lnTo>
                      <a:lnTo>
                        <a:pt x="42" y="1"/>
                      </a:lnTo>
                      <a:lnTo>
                        <a:pt x="45" y="1"/>
                      </a:lnTo>
                      <a:lnTo>
                        <a:pt x="49" y="1"/>
                      </a:lnTo>
                      <a:lnTo>
                        <a:pt x="51" y="1"/>
                      </a:lnTo>
                      <a:lnTo>
                        <a:pt x="54" y="0"/>
                      </a:lnTo>
                      <a:lnTo>
                        <a:pt x="57" y="0"/>
                      </a:lnTo>
                      <a:lnTo>
                        <a:pt x="59" y="0"/>
                      </a:lnTo>
                      <a:lnTo>
                        <a:pt x="63" y="0"/>
                      </a:lnTo>
                      <a:lnTo>
                        <a:pt x="66" y="0"/>
                      </a:lnTo>
                      <a:lnTo>
                        <a:pt x="66" y="12"/>
                      </a:lnTo>
                    </a:path>
                  </a:pathLst>
                </a:custGeom>
                <a:solidFill>
                  <a:srgbClr val="FF0000"/>
                </a:solidFill>
                <a:ln w="12700" cap="rnd" cmpd="sng">
                  <a:solidFill>
                    <a:schemeClr val="hlink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24941" name="Freeform 13">
                  <a:extLst>
                    <a:ext uri="{FF2B5EF4-FFF2-40B4-BE49-F238E27FC236}">
                      <a16:creationId xmlns:a16="http://schemas.microsoft.com/office/drawing/2014/main" id="{99DD70FC-1ACF-F348-9520-EA93F22189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4" y="1059"/>
                  <a:ext cx="79" cy="81"/>
                </a:xfrm>
                <a:custGeom>
                  <a:avLst/>
                  <a:gdLst>
                    <a:gd name="T0" fmla="*/ 44 w 80"/>
                    <a:gd name="T1" fmla="*/ 69 h 81"/>
                    <a:gd name="T2" fmla="*/ 52 w 80"/>
                    <a:gd name="T3" fmla="*/ 67 h 81"/>
                    <a:gd name="T4" fmla="*/ 58 w 80"/>
                    <a:gd name="T5" fmla="*/ 64 h 81"/>
                    <a:gd name="T6" fmla="*/ 63 w 80"/>
                    <a:gd name="T7" fmla="*/ 61 h 81"/>
                    <a:gd name="T8" fmla="*/ 66 w 80"/>
                    <a:gd name="T9" fmla="*/ 57 h 81"/>
                    <a:gd name="T10" fmla="*/ 67 w 80"/>
                    <a:gd name="T11" fmla="*/ 53 h 81"/>
                    <a:gd name="T12" fmla="*/ 67 w 80"/>
                    <a:gd name="T13" fmla="*/ 49 h 81"/>
                    <a:gd name="T14" fmla="*/ 67 w 80"/>
                    <a:gd name="T15" fmla="*/ 44 h 81"/>
                    <a:gd name="T16" fmla="*/ 65 w 80"/>
                    <a:gd name="T17" fmla="*/ 39 h 81"/>
                    <a:gd name="T18" fmla="*/ 61 w 80"/>
                    <a:gd name="T19" fmla="*/ 34 h 81"/>
                    <a:gd name="T20" fmla="*/ 56 w 80"/>
                    <a:gd name="T21" fmla="*/ 29 h 81"/>
                    <a:gd name="T22" fmla="*/ 49 w 80"/>
                    <a:gd name="T23" fmla="*/ 24 h 81"/>
                    <a:gd name="T24" fmla="*/ 42 w 80"/>
                    <a:gd name="T25" fmla="*/ 20 h 81"/>
                    <a:gd name="T26" fmla="*/ 34 w 80"/>
                    <a:gd name="T27" fmla="*/ 16 h 81"/>
                    <a:gd name="T28" fmla="*/ 24 w 80"/>
                    <a:gd name="T29" fmla="*/ 13 h 81"/>
                    <a:gd name="T30" fmla="*/ 12 w 80"/>
                    <a:gd name="T31" fmla="*/ 12 h 81"/>
                    <a:gd name="T32" fmla="*/ 0 w 80"/>
                    <a:gd name="T33" fmla="*/ 11 h 81"/>
                    <a:gd name="T34" fmla="*/ 0 w 80"/>
                    <a:gd name="T35" fmla="*/ 0 h 81"/>
                    <a:gd name="T36" fmla="*/ 13 w 80"/>
                    <a:gd name="T37" fmla="*/ 0 h 81"/>
                    <a:gd name="T38" fmla="*/ 27 w 80"/>
                    <a:gd name="T39" fmla="*/ 2 h 81"/>
                    <a:gd name="T40" fmla="*/ 37 w 80"/>
                    <a:gd name="T41" fmla="*/ 5 h 81"/>
                    <a:gd name="T42" fmla="*/ 46 w 80"/>
                    <a:gd name="T43" fmla="*/ 9 h 81"/>
                    <a:gd name="T44" fmla="*/ 55 w 80"/>
                    <a:gd name="T45" fmla="*/ 14 h 81"/>
                    <a:gd name="T46" fmla="*/ 64 w 80"/>
                    <a:gd name="T47" fmla="*/ 20 h 81"/>
                    <a:gd name="T48" fmla="*/ 70 w 80"/>
                    <a:gd name="T49" fmla="*/ 26 h 81"/>
                    <a:gd name="T50" fmla="*/ 74 w 80"/>
                    <a:gd name="T51" fmla="*/ 34 h 81"/>
                    <a:gd name="T52" fmla="*/ 77 w 80"/>
                    <a:gd name="T53" fmla="*/ 41 h 81"/>
                    <a:gd name="T54" fmla="*/ 78 w 80"/>
                    <a:gd name="T55" fmla="*/ 49 h 81"/>
                    <a:gd name="T56" fmla="*/ 78 w 80"/>
                    <a:gd name="T57" fmla="*/ 56 h 81"/>
                    <a:gd name="T58" fmla="*/ 75 w 80"/>
                    <a:gd name="T59" fmla="*/ 63 h 81"/>
                    <a:gd name="T60" fmla="*/ 70 w 80"/>
                    <a:gd name="T61" fmla="*/ 69 h 81"/>
                    <a:gd name="T62" fmla="*/ 64 w 80"/>
                    <a:gd name="T63" fmla="*/ 74 h 81"/>
                    <a:gd name="T64" fmla="*/ 55 w 80"/>
                    <a:gd name="T65" fmla="*/ 78 h 81"/>
                    <a:gd name="T66" fmla="*/ 45 w 80"/>
                    <a:gd name="T67" fmla="*/ 80 h 81"/>
                    <a:gd name="T68" fmla="*/ 44 w 80"/>
                    <a:gd name="T69" fmla="*/ 69 h 8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0" h="81">
                      <a:moveTo>
                        <a:pt x="45" y="69"/>
                      </a:moveTo>
                      <a:lnTo>
                        <a:pt x="53" y="67"/>
                      </a:lnTo>
                      <a:lnTo>
                        <a:pt x="59" y="64"/>
                      </a:lnTo>
                      <a:lnTo>
                        <a:pt x="64" y="61"/>
                      </a:lnTo>
                      <a:lnTo>
                        <a:pt x="67" y="57"/>
                      </a:lnTo>
                      <a:lnTo>
                        <a:pt x="68" y="53"/>
                      </a:lnTo>
                      <a:lnTo>
                        <a:pt x="68" y="49"/>
                      </a:lnTo>
                      <a:lnTo>
                        <a:pt x="68" y="44"/>
                      </a:lnTo>
                      <a:lnTo>
                        <a:pt x="66" y="39"/>
                      </a:lnTo>
                      <a:lnTo>
                        <a:pt x="62" y="34"/>
                      </a:lnTo>
                      <a:lnTo>
                        <a:pt x="57" y="29"/>
                      </a:lnTo>
                      <a:lnTo>
                        <a:pt x="50" y="24"/>
                      </a:lnTo>
                      <a:lnTo>
                        <a:pt x="43" y="20"/>
                      </a:lnTo>
                      <a:lnTo>
                        <a:pt x="34" y="16"/>
                      </a:lnTo>
                      <a:lnTo>
                        <a:pt x="24" y="13"/>
                      </a:lnTo>
                      <a:lnTo>
                        <a:pt x="12" y="12"/>
                      </a:lnTo>
                      <a:lnTo>
                        <a:pt x="0" y="11"/>
                      </a:lnTo>
                      <a:lnTo>
                        <a:pt x="0" y="0"/>
                      </a:lnTo>
                      <a:lnTo>
                        <a:pt x="13" y="0"/>
                      </a:lnTo>
                      <a:lnTo>
                        <a:pt x="27" y="2"/>
                      </a:lnTo>
                      <a:lnTo>
                        <a:pt x="37" y="5"/>
                      </a:lnTo>
                      <a:lnTo>
                        <a:pt x="47" y="9"/>
                      </a:lnTo>
                      <a:lnTo>
                        <a:pt x="56" y="14"/>
                      </a:lnTo>
                      <a:lnTo>
                        <a:pt x="65" y="20"/>
                      </a:lnTo>
                      <a:lnTo>
                        <a:pt x="71" y="26"/>
                      </a:lnTo>
                      <a:lnTo>
                        <a:pt x="75" y="34"/>
                      </a:lnTo>
                      <a:lnTo>
                        <a:pt x="78" y="41"/>
                      </a:lnTo>
                      <a:lnTo>
                        <a:pt x="79" y="49"/>
                      </a:lnTo>
                      <a:lnTo>
                        <a:pt x="79" y="56"/>
                      </a:lnTo>
                      <a:lnTo>
                        <a:pt x="76" y="63"/>
                      </a:lnTo>
                      <a:lnTo>
                        <a:pt x="71" y="69"/>
                      </a:lnTo>
                      <a:lnTo>
                        <a:pt x="65" y="74"/>
                      </a:lnTo>
                      <a:lnTo>
                        <a:pt x="56" y="78"/>
                      </a:lnTo>
                      <a:lnTo>
                        <a:pt x="46" y="80"/>
                      </a:lnTo>
                      <a:lnTo>
                        <a:pt x="45" y="69"/>
                      </a:lnTo>
                    </a:path>
                  </a:pathLst>
                </a:custGeom>
                <a:solidFill>
                  <a:srgbClr val="FF0000"/>
                </a:solidFill>
                <a:ln w="12700" cap="rnd" cmpd="sng">
                  <a:solidFill>
                    <a:schemeClr val="hlink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24942" name="Freeform 14">
                  <a:extLst>
                    <a:ext uri="{FF2B5EF4-FFF2-40B4-BE49-F238E27FC236}">
                      <a16:creationId xmlns:a16="http://schemas.microsoft.com/office/drawing/2014/main" id="{7A3D15D5-74AD-2546-A457-2DC73F5F97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" y="1127"/>
                  <a:ext cx="37" cy="18"/>
                </a:xfrm>
                <a:custGeom>
                  <a:avLst/>
                  <a:gdLst>
                    <a:gd name="T0" fmla="*/ 1 w 37"/>
                    <a:gd name="T1" fmla="*/ 11 h 18"/>
                    <a:gd name="T2" fmla="*/ 5 w 37"/>
                    <a:gd name="T3" fmla="*/ 5 h 18"/>
                    <a:gd name="T4" fmla="*/ 34 w 37"/>
                    <a:gd name="T5" fmla="*/ 0 h 18"/>
                    <a:gd name="T6" fmla="*/ 36 w 37"/>
                    <a:gd name="T7" fmla="*/ 12 h 18"/>
                    <a:gd name="T8" fmla="*/ 6 w 37"/>
                    <a:gd name="T9" fmla="*/ 17 h 18"/>
                    <a:gd name="T10" fmla="*/ 11 w 37"/>
                    <a:gd name="T11" fmla="*/ 11 h 18"/>
                    <a:gd name="T12" fmla="*/ 1 w 37"/>
                    <a:gd name="T13" fmla="*/ 11 h 18"/>
                    <a:gd name="T14" fmla="*/ 0 w 37"/>
                    <a:gd name="T15" fmla="*/ 6 h 18"/>
                    <a:gd name="T16" fmla="*/ 5 w 37"/>
                    <a:gd name="T17" fmla="*/ 5 h 18"/>
                    <a:gd name="T18" fmla="*/ 1 w 37"/>
                    <a:gd name="T19" fmla="*/ 11 h 1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7" h="18">
                      <a:moveTo>
                        <a:pt x="1" y="11"/>
                      </a:moveTo>
                      <a:lnTo>
                        <a:pt x="5" y="5"/>
                      </a:lnTo>
                      <a:lnTo>
                        <a:pt x="34" y="0"/>
                      </a:lnTo>
                      <a:lnTo>
                        <a:pt x="36" y="12"/>
                      </a:lnTo>
                      <a:lnTo>
                        <a:pt x="6" y="17"/>
                      </a:lnTo>
                      <a:lnTo>
                        <a:pt x="11" y="11"/>
                      </a:lnTo>
                      <a:lnTo>
                        <a:pt x="1" y="11"/>
                      </a:lnTo>
                      <a:lnTo>
                        <a:pt x="0" y="6"/>
                      </a:lnTo>
                      <a:lnTo>
                        <a:pt x="5" y="5"/>
                      </a:lnTo>
                      <a:lnTo>
                        <a:pt x="1" y="11"/>
                      </a:lnTo>
                    </a:path>
                  </a:pathLst>
                </a:custGeom>
                <a:solidFill>
                  <a:srgbClr val="FF0000"/>
                </a:solidFill>
                <a:ln w="12700" cap="rnd" cmpd="sng">
                  <a:solidFill>
                    <a:schemeClr val="hlink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24943" name="Freeform 15">
                  <a:extLst>
                    <a:ext uri="{FF2B5EF4-FFF2-40B4-BE49-F238E27FC236}">
                      <a16:creationId xmlns:a16="http://schemas.microsoft.com/office/drawing/2014/main" id="{B99680E6-FF90-5743-B36E-DA53FBDF5C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" y="1137"/>
                  <a:ext cx="118" cy="1089"/>
                </a:xfrm>
                <a:custGeom>
                  <a:avLst/>
                  <a:gdLst>
                    <a:gd name="T0" fmla="*/ 112 w 118"/>
                    <a:gd name="T1" fmla="*/ 1088 h 1089"/>
                    <a:gd name="T2" fmla="*/ 107 w 118"/>
                    <a:gd name="T3" fmla="*/ 1083 h 1089"/>
                    <a:gd name="T4" fmla="*/ 0 w 118"/>
                    <a:gd name="T5" fmla="*/ 1 h 1089"/>
                    <a:gd name="T6" fmla="*/ 10 w 118"/>
                    <a:gd name="T7" fmla="*/ 0 h 1089"/>
                    <a:gd name="T8" fmla="*/ 117 w 118"/>
                    <a:gd name="T9" fmla="*/ 1082 h 1089"/>
                    <a:gd name="T10" fmla="*/ 112 w 118"/>
                    <a:gd name="T11" fmla="*/ 1077 h 1089"/>
                    <a:gd name="T12" fmla="*/ 112 w 118"/>
                    <a:gd name="T13" fmla="*/ 1088 h 1089"/>
                    <a:gd name="T14" fmla="*/ 107 w 118"/>
                    <a:gd name="T15" fmla="*/ 1088 h 1089"/>
                    <a:gd name="T16" fmla="*/ 107 w 118"/>
                    <a:gd name="T17" fmla="*/ 1083 h 1089"/>
                    <a:gd name="T18" fmla="*/ 112 w 118"/>
                    <a:gd name="T19" fmla="*/ 1088 h 108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8" h="1089">
                      <a:moveTo>
                        <a:pt x="112" y="1088"/>
                      </a:moveTo>
                      <a:lnTo>
                        <a:pt x="107" y="1083"/>
                      </a:lnTo>
                      <a:lnTo>
                        <a:pt x="0" y="1"/>
                      </a:lnTo>
                      <a:lnTo>
                        <a:pt x="10" y="0"/>
                      </a:lnTo>
                      <a:lnTo>
                        <a:pt x="117" y="1082"/>
                      </a:lnTo>
                      <a:lnTo>
                        <a:pt x="112" y="1077"/>
                      </a:lnTo>
                      <a:lnTo>
                        <a:pt x="112" y="1088"/>
                      </a:lnTo>
                      <a:lnTo>
                        <a:pt x="107" y="1088"/>
                      </a:lnTo>
                      <a:lnTo>
                        <a:pt x="107" y="1083"/>
                      </a:lnTo>
                      <a:lnTo>
                        <a:pt x="112" y="1088"/>
                      </a:lnTo>
                    </a:path>
                  </a:pathLst>
                </a:custGeom>
                <a:solidFill>
                  <a:srgbClr val="FF0000"/>
                </a:solidFill>
                <a:ln w="12700" cap="rnd" cmpd="sng">
                  <a:solidFill>
                    <a:schemeClr val="hlink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24944" name="Freeform 16">
                  <a:extLst>
                    <a:ext uri="{FF2B5EF4-FFF2-40B4-BE49-F238E27FC236}">
                      <a16:creationId xmlns:a16="http://schemas.microsoft.com/office/drawing/2014/main" id="{FF097821-C3BF-6241-B924-71EA77331B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5" y="2212"/>
                  <a:ext cx="823" cy="14"/>
                </a:xfrm>
                <a:custGeom>
                  <a:avLst/>
                  <a:gdLst>
                    <a:gd name="T0" fmla="*/ 822 w 823"/>
                    <a:gd name="T1" fmla="*/ 7 h 14"/>
                    <a:gd name="T2" fmla="*/ 817 w 823"/>
                    <a:gd name="T3" fmla="*/ 11 h 14"/>
                    <a:gd name="T4" fmla="*/ 0 w 823"/>
                    <a:gd name="T5" fmla="*/ 13 h 14"/>
                    <a:gd name="T6" fmla="*/ 0 w 823"/>
                    <a:gd name="T7" fmla="*/ 2 h 14"/>
                    <a:gd name="T8" fmla="*/ 817 w 823"/>
                    <a:gd name="T9" fmla="*/ 0 h 14"/>
                    <a:gd name="T10" fmla="*/ 811 w 823"/>
                    <a:gd name="T11" fmla="*/ 4 h 14"/>
                    <a:gd name="T12" fmla="*/ 822 w 823"/>
                    <a:gd name="T13" fmla="*/ 7 h 14"/>
                    <a:gd name="T14" fmla="*/ 821 w 823"/>
                    <a:gd name="T15" fmla="*/ 11 h 14"/>
                    <a:gd name="T16" fmla="*/ 817 w 823"/>
                    <a:gd name="T17" fmla="*/ 11 h 14"/>
                    <a:gd name="T18" fmla="*/ 822 w 823"/>
                    <a:gd name="T19" fmla="*/ 7 h 1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823" h="14">
                      <a:moveTo>
                        <a:pt x="822" y="7"/>
                      </a:moveTo>
                      <a:lnTo>
                        <a:pt x="817" y="11"/>
                      </a:lnTo>
                      <a:lnTo>
                        <a:pt x="0" y="13"/>
                      </a:lnTo>
                      <a:lnTo>
                        <a:pt x="0" y="2"/>
                      </a:lnTo>
                      <a:lnTo>
                        <a:pt x="817" y="0"/>
                      </a:lnTo>
                      <a:lnTo>
                        <a:pt x="811" y="4"/>
                      </a:lnTo>
                      <a:lnTo>
                        <a:pt x="822" y="7"/>
                      </a:lnTo>
                      <a:lnTo>
                        <a:pt x="821" y="11"/>
                      </a:lnTo>
                      <a:lnTo>
                        <a:pt x="817" y="11"/>
                      </a:lnTo>
                      <a:lnTo>
                        <a:pt x="822" y="7"/>
                      </a:lnTo>
                    </a:path>
                  </a:pathLst>
                </a:custGeom>
                <a:solidFill>
                  <a:srgbClr val="FF0000"/>
                </a:solidFill>
                <a:ln w="12700" cap="rnd" cmpd="sng">
                  <a:solidFill>
                    <a:schemeClr val="hlink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24945" name="Freeform 17">
                  <a:extLst>
                    <a:ext uri="{FF2B5EF4-FFF2-40B4-BE49-F238E27FC236}">
                      <a16:creationId xmlns:a16="http://schemas.microsoft.com/office/drawing/2014/main" id="{F237979D-6F53-B240-9BFE-54B2A08A8C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7" y="1130"/>
                  <a:ext cx="216" cy="1089"/>
                </a:xfrm>
                <a:custGeom>
                  <a:avLst/>
                  <a:gdLst>
                    <a:gd name="T0" fmla="*/ 210 w 215"/>
                    <a:gd name="T1" fmla="*/ 0 h 1089"/>
                    <a:gd name="T2" fmla="*/ 214 w 215"/>
                    <a:gd name="T3" fmla="*/ 7 h 1089"/>
                    <a:gd name="T4" fmla="*/ 11 w 215"/>
                    <a:gd name="T5" fmla="*/ 1088 h 1089"/>
                    <a:gd name="T6" fmla="*/ 0 w 215"/>
                    <a:gd name="T7" fmla="*/ 1086 h 1089"/>
                    <a:gd name="T8" fmla="*/ 203 w 215"/>
                    <a:gd name="T9" fmla="*/ 5 h 1089"/>
                    <a:gd name="T10" fmla="*/ 208 w 215"/>
                    <a:gd name="T11" fmla="*/ 11 h 1089"/>
                    <a:gd name="T12" fmla="*/ 210 w 215"/>
                    <a:gd name="T13" fmla="*/ 0 h 1089"/>
                    <a:gd name="T14" fmla="*/ 215 w 215"/>
                    <a:gd name="T15" fmla="*/ 2 h 1089"/>
                    <a:gd name="T16" fmla="*/ 214 w 215"/>
                    <a:gd name="T17" fmla="*/ 7 h 1089"/>
                    <a:gd name="T18" fmla="*/ 210 w 215"/>
                    <a:gd name="T19" fmla="*/ 0 h 108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15" h="1089">
                      <a:moveTo>
                        <a:pt x="209" y="0"/>
                      </a:moveTo>
                      <a:lnTo>
                        <a:pt x="213" y="7"/>
                      </a:lnTo>
                      <a:lnTo>
                        <a:pt x="11" y="1088"/>
                      </a:lnTo>
                      <a:lnTo>
                        <a:pt x="0" y="1086"/>
                      </a:lnTo>
                      <a:lnTo>
                        <a:pt x="202" y="5"/>
                      </a:lnTo>
                      <a:lnTo>
                        <a:pt x="207" y="11"/>
                      </a:lnTo>
                      <a:lnTo>
                        <a:pt x="209" y="0"/>
                      </a:lnTo>
                      <a:lnTo>
                        <a:pt x="214" y="2"/>
                      </a:lnTo>
                      <a:lnTo>
                        <a:pt x="213" y="7"/>
                      </a:lnTo>
                      <a:lnTo>
                        <a:pt x="209" y="0"/>
                      </a:lnTo>
                    </a:path>
                  </a:pathLst>
                </a:custGeom>
                <a:solidFill>
                  <a:srgbClr val="FF0000"/>
                </a:solidFill>
                <a:ln w="12700" cap="rnd" cmpd="sng">
                  <a:solidFill>
                    <a:schemeClr val="hlink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24946" name="Freeform 18">
                  <a:extLst>
                    <a:ext uri="{FF2B5EF4-FFF2-40B4-BE49-F238E27FC236}">
                      <a16:creationId xmlns:a16="http://schemas.microsoft.com/office/drawing/2014/main" id="{5CB6208C-3BD0-4A41-9AC3-1D0F5882BD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2" y="1123"/>
                  <a:ext cx="53" cy="20"/>
                </a:xfrm>
                <a:custGeom>
                  <a:avLst/>
                  <a:gdLst>
                    <a:gd name="T0" fmla="*/ 7 w 53"/>
                    <a:gd name="T1" fmla="*/ 2 h 20"/>
                    <a:gd name="T2" fmla="*/ 5 w 53"/>
                    <a:gd name="T3" fmla="*/ 0 h 20"/>
                    <a:gd name="T4" fmla="*/ 11 w 53"/>
                    <a:gd name="T5" fmla="*/ 1 h 20"/>
                    <a:gd name="T6" fmla="*/ 16 w 53"/>
                    <a:gd name="T7" fmla="*/ 2 h 20"/>
                    <a:gd name="T8" fmla="*/ 22 w 53"/>
                    <a:gd name="T9" fmla="*/ 3 h 20"/>
                    <a:gd name="T10" fmla="*/ 28 w 53"/>
                    <a:gd name="T11" fmla="*/ 3 h 20"/>
                    <a:gd name="T12" fmla="*/ 33 w 53"/>
                    <a:gd name="T13" fmla="*/ 3 h 20"/>
                    <a:gd name="T14" fmla="*/ 39 w 53"/>
                    <a:gd name="T15" fmla="*/ 4 h 20"/>
                    <a:gd name="T16" fmla="*/ 45 w 53"/>
                    <a:gd name="T17" fmla="*/ 5 h 20"/>
                    <a:gd name="T18" fmla="*/ 52 w 53"/>
                    <a:gd name="T19" fmla="*/ 7 h 20"/>
                    <a:gd name="T20" fmla="*/ 50 w 53"/>
                    <a:gd name="T21" fmla="*/ 19 h 20"/>
                    <a:gd name="T22" fmla="*/ 44 w 53"/>
                    <a:gd name="T23" fmla="*/ 17 h 20"/>
                    <a:gd name="T24" fmla="*/ 38 w 53"/>
                    <a:gd name="T25" fmla="*/ 17 h 20"/>
                    <a:gd name="T26" fmla="*/ 33 w 53"/>
                    <a:gd name="T27" fmla="*/ 16 h 20"/>
                    <a:gd name="T28" fmla="*/ 27 w 53"/>
                    <a:gd name="T29" fmla="*/ 15 h 20"/>
                    <a:gd name="T30" fmla="*/ 21 w 53"/>
                    <a:gd name="T31" fmla="*/ 15 h 20"/>
                    <a:gd name="T32" fmla="*/ 16 w 53"/>
                    <a:gd name="T33" fmla="*/ 14 h 20"/>
                    <a:gd name="T34" fmla="*/ 9 w 53"/>
                    <a:gd name="T35" fmla="*/ 13 h 20"/>
                    <a:gd name="T36" fmla="*/ 3 w 53"/>
                    <a:gd name="T37" fmla="*/ 12 h 20"/>
                    <a:gd name="T38" fmla="*/ 0 w 53"/>
                    <a:gd name="T39" fmla="*/ 10 h 20"/>
                    <a:gd name="T40" fmla="*/ 3 w 53"/>
                    <a:gd name="T41" fmla="*/ 12 h 20"/>
                    <a:gd name="T42" fmla="*/ 1 w 53"/>
                    <a:gd name="T43" fmla="*/ 12 h 20"/>
                    <a:gd name="T44" fmla="*/ 0 w 53"/>
                    <a:gd name="T45" fmla="*/ 10 h 20"/>
                    <a:gd name="T46" fmla="*/ 7 w 53"/>
                    <a:gd name="T47" fmla="*/ 2 h 2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53" h="20">
                      <a:moveTo>
                        <a:pt x="7" y="2"/>
                      </a:moveTo>
                      <a:lnTo>
                        <a:pt x="5" y="0"/>
                      </a:lnTo>
                      <a:lnTo>
                        <a:pt x="11" y="1"/>
                      </a:lnTo>
                      <a:lnTo>
                        <a:pt x="16" y="2"/>
                      </a:lnTo>
                      <a:lnTo>
                        <a:pt x="22" y="3"/>
                      </a:lnTo>
                      <a:lnTo>
                        <a:pt x="28" y="3"/>
                      </a:lnTo>
                      <a:lnTo>
                        <a:pt x="33" y="3"/>
                      </a:lnTo>
                      <a:lnTo>
                        <a:pt x="39" y="4"/>
                      </a:lnTo>
                      <a:lnTo>
                        <a:pt x="45" y="5"/>
                      </a:lnTo>
                      <a:lnTo>
                        <a:pt x="52" y="7"/>
                      </a:lnTo>
                      <a:lnTo>
                        <a:pt x="50" y="19"/>
                      </a:lnTo>
                      <a:lnTo>
                        <a:pt x="44" y="17"/>
                      </a:lnTo>
                      <a:lnTo>
                        <a:pt x="38" y="17"/>
                      </a:lnTo>
                      <a:lnTo>
                        <a:pt x="33" y="16"/>
                      </a:lnTo>
                      <a:lnTo>
                        <a:pt x="27" y="15"/>
                      </a:lnTo>
                      <a:lnTo>
                        <a:pt x="21" y="15"/>
                      </a:lnTo>
                      <a:lnTo>
                        <a:pt x="16" y="14"/>
                      </a:lnTo>
                      <a:lnTo>
                        <a:pt x="9" y="13"/>
                      </a:lnTo>
                      <a:lnTo>
                        <a:pt x="3" y="12"/>
                      </a:lnTo>
                      <a:lnTo>
                        <a:pt x="0" y="10"/>
                      </a:lnTo>
                      <a:lnTo>
                        <a:pt x="3" y="12"/>
                      </a:lnTo>
                      <a:lnTo>
                        <a:pt x="1" y="12"/>
                      </a:lnTo>
                      <a:lnTo>
                        <a:pt x="0" y="10"/>
                      </a:lnTo>
                      <a:lnTo>
                        <a:pt x="7" y="2"/>
                      </a:lnTo>
                    </a:path>
                  </a:pathLst>
                </a:custGeom>
                <a:solidFill>
                  <a:srgbClr val="FF0000"/>
                </a:solidFill>
                <a:ln w="12700" cap="rnd" cmpd="sng">
                  <a:solidFill>
                    <a:schemeClr val="hlink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24947" name="Freeform 19">
                  <a:extLst>
                    <a:ext uri="{FF2B5EF4-FFF2-40B4-BE49-F238E27FC236}">
                      <a16:creationId xmlns:a16="http://schemas.microsoft.com/office/drawing/2014/main" id="{7560E904-C4F2-E447-8F1B-BD9CCE99BD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40" y="1056"/>
                  <a:ext cx="75" cy="78"/>
                </a:xfrm>
                <a:custGeom>
                  <a:avLst/>
                  <a:gdLst>
                    <a:gd name="T0" fmla="*/ 74 w 75"/>
                    <a:gd name="T1" fmla="*/ 12 h 78"/>
                    <a:gd name="T2" fmla="*/ 67 w 75"/>
                    <a:gd name="T3" fmla="*/ 12 h 78"/>
                    <a:gd name="T4" fmla="*/ 60 w 75"/>
                    <a:gd name="T5" fmla="*/ 13 h 78"/>
                    <a:gd name="T6" fmla="*/ 52 w 75"/>
                    <a:gd name="T7" fmla="*/ 15 h 78"/>
                    <a:gd name="T8" fmla="*/ 45 w 75"/>
                    <a:gd name="T9" fmla="*/ 17 h 78"/>
                    <a:gd name="T10" fmla="*/ 39 w 75"/>
                    <a:gd name="T11" fmla="*/ 21 h 78"/>
                    <a:gd name="T12" fmla="*/ 32 w 75"/>
                    <a:gd name="T13" fmla="*/ 24 h 78"/>
                    <a:gd name="T14" fmla="*/ 27 w 75"/>
                    <a:gd name="T15" fmla="*/ 28 h 78"/>
                    <a:gd name="T16" fmla="*/ 22 w 75"/>
                    <a:gd name="T17" fmla="*/ 33 h 78"/>
                    <a:gd name="T18" fmla="*/ 17 w 75"/>
                    <a:gd name="T19" fmla="*/ 37 h 78"/>
                    <a:gd name="T20" fmla="*/ 14 w 75"/>
                    <a:gd name="T21" fmla="*/ 42 h 78"/>
                    <a:gd name="T22" fmla="*/ 12 w 75"/>
                    <a:gd name="T23" fmla="*/ 47 h 78"/>
                    <a:gd name="T24" fmla="*/ 11 w 75"/>
                    <a:gd name="T25" fmla="*/ 51 h 78"/>
                    <a:gd name="T26" fmla="*/ 11 w 75"/>
                    <a:gd name="T27" fmla="*/ 56 h 78"/>
                    <a:gd name="T28" fmla="*/ 11 w 75"/>
                    <a:gd name="T29" fmla="*/ 60 h 78"/>
                    <a:gd name="T30" fmla="*/ 14 w 75"/>
                    <a:gd name="T31" fmla="*/ 64 h 78"/>
                    <a:gd name="T32" fmla="*/ 18 w 75"/>
                    <a:gd name="T33" fmla="*/ 69 h 78"/>
                    <a:gd name="T34" fmla="*/ 10 w 75"/>
                    <a:gd name="T35" fmla="*/ 77 h 78"/>
                    <a:gd name="T36" fmla="*/ 5 w 75"/>
                    <a:gd name="T37" fmla="*/ 71 h 78"/>
                    <a:gd name="T38" fmla="*/ 2 w 75"/>
                    <a:gd name="T39" fmla="*/ 64 h 78"/>
                    <a:gd name="T40" fmla="*/ 0 w 75"/>
                    <a:gd name="T41" fmla="*/ 57 h 78"/>
                    <a:gd name="T42" fmla="*/ 0 w 75"/>
                    <a:gd name="T43" fmla="*/ 49 h 78"/>
                    <a:gd name="T44" fmla="*/ 2 w 75"/>
                    <a:gd name="T45" fmla="*/ 42 h 78"/>
                    <a:gd name="T46" fmla="*/ 5 w 75"/>
                    <a:gd name="T47" fmla="*/ 36 h 78"/>
                    <a:gd name="T48" fmla="*/ 9 w 75"/>
                    <a:gd name="T49" fmla="*/ 30 h 78"/>
                    <a:gd name="T50" fmla="*/ 14 w 75"/>
                    <a:gd name="T51" fmla="*/ 24 h 78"/>
                    <a:gd name="T52" fmla="*/ 21 w 75"/>
                    <a:gd name="T53" fmla="*/ 19 h 78"/>
                    <a:gd name="T54" fmla="*/ 27 w 75"/>
                    <a:gd name="T55" fmla="*/ 14 h 78"/>
                    <a:gd name="T56" fmla="*/ 34 w 75"/>
                    <a:gd name="T57" fmla="*/ 10 h 78"/>
                    <a:gd name="T58" fmla="*/ 42 w 75"/>
                    <a:gd name="T59" fmla="*/ 7 h 78"/>
                    <a:gd name="T60" fmla="*/ 49 w 75"/>
                    <a:gd name="T61" fmla="*/ 4 h 78"/>
                    <a:gd name="T62" fmla="*/ 58 w 75"/>
                    <a:gd name="T63" fmla="*/ 2 h 78"/>
                    <a:gd name="T64" fmla="*/ 66 w 75"/>
                    <a:gd name="T65" fmla="*/ 1 h 78"/>
                    <a:gd name="T66" fmla="*/ 74 w 75"/>
                    <a:gd name="T67" fmla="*/ 0 h 78"/>
                    <a:gd name="T68" fmla="*/ 74 w 75"/>
                    <a:gd name="T69" fmla="*/ 12 h 7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75" h="78">
                      <a:moveTo>
                        <a:pt x="74" y="12"/>
                      </a:moveTo>
                      <a:lnTo>
                        <a:pt x="67" y="12"/>
                      </a:lnTo>
                      <a:lnTo>
                        <a:pt x="60" y="13"/>
                      </a:lnTo>
                      <a:lnTo>
                        <a:pt x="52" y="15"/>
                      </a:lnTo>
                      <a:lnTo>
                        <a:pt x="45" y="17"/>
                      </a:lnTo>
                      <a:lnTo>
                        <a:pt x="39" y="21"/>
                      </a:lnTo>
                      <a:lnTo>
                        <a:pt x="32" y="24"/>
                      </a:lnTo>
                      <a:lnTo>
                        <a:pt x="27" y="28"/>
                      </a:lnTo>
                      <a:lnTo>
                        <a:pt x="22" y="33"/>
                      </a:lnTo>
                      <a:lnTo>
                        <a:pt x="17" y="37"/>
                      </a:lnTo>
                      <a:lnTo>
                        <a:pt x="14" y="42"/>
                      </a:lnTo>
                      <a:lnTo>
                        <a:pt x="12" y="47"/>
                      </a:lnTo>
                      <a:lnTo>
                        <a:pt x="11" y="51"/>
                      </a:lnTo>
                      <a:lnTo>
                        <a:pt x="11" y="56"/>
                      </a:lnTo>
                      <a:lnTo>
                        <a:pt x="11" y="60"/>
                      </a:lnTo>
                      <a:lnTo>
                        <a:pt x="14" y="64"/>
                      </a:lnTo>
                      <a:lnTo>
                        <a:pt x="18" y="69"/>
                      </a:lnTo>
                      <a:lnTo>
                        <a:pt x="10" y="77"/>
                      </a:lnTo>
                      <a:lnTo>
                        <a:pt x="5" y="71"/>
                      </a:lnTo>
                      <a:lnTo>
                        <a:pt x="2" y="64"/>
                      </a:lnTo>
                      <a:lnTo>
                        <a:pt x="0" y="57"/>
                      </a:lnTo>
                      <a:lnTo>
                        <a:pt x="0" y="49"/>
                      </a:lnTo>
                      <a:lnTo>
                        <a:pt x="2" y="42"/>
                      </a:lnTo>
                      <a:lnTo>
                        <a:pt x="5" y="36"/>
                      </a:lnTo>
                      <a:lnTo>
                        <a:pt x="9" y="30"/>
                      </a:lnTo>
                      <a:lnTo>
                        <a:pt x="14" y="24"/>
                      </a:lnTo>
                      <a:lnTo>
                        <a:pt x="21" y="19"/>
                      </a:lnTo>
                      <a:lnTo>
                        <a:pt x="27" y="14"/>
                      </a:lnTo>
                      <a:lnTo>
                        <a:pt x="34" y="10"/>
                      </a:lnTo>
                      <a:lnTo>
                        <a:pt x="42" y="7"/>
                      </a:lnTo>
                      <a:lnTo>
                        <a:pt x="49" y="4"/>
                      </a:lnTo>
                      <a:lnTo>
                        <a:pt x="58" y="2"/>
                      </a:lnTo>
                      <a:lnTo>
                        <a:pt x="66" y="1"/>
                      </a:lnTo>
                      <a:lnTo>
                        <a:pt x="74" y="0"/>
                      </a:lnTo>
                      <a:lnTo>
                        <a:pt x="74" y="12"/>
                      </a:lnTo>
                    </a:path>
                  </a:pathLst>
                </a:custGeom>
                <a:solidFill>
                  <a:srgbClr val="FF0000"/>
                </a:solidFill>
                <a:ln w="12700" cap="rnd" cmpd="sng">
                  <a:solidFill>
                    <a:schemeClr val="hlink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24948" name="Freeform 20">
                  <a:extLst>
                    <a:ext uri="{FF2B5EF4-FFF2-40B4-BE49-F238E27FC236}">
                      <a16:creationId xmlns:a16="http://schemas.microsoft.com/office/drawing/2014/main" id="{9D4C65FA-C7F4-DE4F-9E29-036B0D7884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14" y="1056"/>
                  <a:ext cx="82" cy="13"/>
                </a:xfrm>
                <a:custGeom>
                  <a:avLst/>
                  <a:gdLst>
                    <a:gd name="T0" fmla="*/ 69 w 82"/>
                    <a:gd name="T1" fmla="*/ 5 h 13"/>
                    <a:gd name="T2" fmla="*/ 75 w 82"/>
                    <a:gd name="T3" fmla="*/ 12 h 13"/>
                    <a:gd name="T4" fmla="*/ 0 w 82"/>
                    <a:gd name="T5" fmla="*/ 12 h 13"/>
                    <a:gd name="T6" fmla="*/ 0 w 82"/>
                    <a:gd name="T7" fmla="*/ 0 h 13"/>
                    <a:gd name="T8" fmla="*/ 75 w 82"/>
                    <a:gd name="T9" fmla="*/ 1 h 13"/>
                    <a:gd name="T10" fmla="*/ 80 w 82"/>
                    <a:gd name="T11" fmla="*/ 7 h 13"/>
                    <a:gd name="T12" fmla="*/ 75 w 82"/>
                    <a:gd name="T13" fmla="*/ 1 h 13"/>
                    <a:gd name="T14" fmla="*/ 81 w 82"/>
                    <a:gd name="T15" fmla="*/ 1 h 13"/>
                    <a:gd name="T16" fmla="*/ 80 w 82"/>
                    <a:gd name="T17" fmla="*/ 7 h 13"/>
                    <a:gd name="T18" fmla="*/ 69 w 82"/>
                    <a:gd name="T19" fmla="*/ 5 h 1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82" h="13">
                      <a:moveTo>
                        <a:pt x="69" y="5"/>
                      </a:moveTo>
                      <a:lnTo>
                        <a:pt x="75" y="12"/>
                      </a:ln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75" y="1"/>
                      </a:lnTo>
                      <a:lnTo>
                        <a:pt x="80" y="7"/>
                      </a:lnTo>
                      <a:lnTo>
                        <a:pt x="75" y="1"/>
                      </a:lnTo>
                      <a:lnTo>
                        <a:pt x="81" y="1"/>
                      </a:lnTo>
                      <a:lnTo>
                        <a:pt x="80" y="7"/>
                      </a:lnTo>
                      <a:lnTo>
                        <a:pt x="69" y="5"/>
                      </a:lnTo>
                    </a:path>
                  </a:pathLst>
                </a:custGeom>
                <a:solidFill>
                  <a:srgbClr val="FF0000"/>
                </a:solidFill>
                <a:ln w="12700" cap="rnd" cmpd="sng">
                  <a:solidFill>
                    <a:schemeClr val="hlink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24949" name="Freeform 21">
                  <a:extLst>
                    <a:ext uri="{FF2B5EF4-FFF2-40B4-BE49-F238E27FC236}">
                      <a16:creationId xmlns:a16="http://schemas.microsoft.com/office/drawing/2014/main" id="{F4D167F5-1663-8B47-A650-24CF8EF80A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7" y="1061"/>
                  <a:ext cx="57" cy="236"/>
                </a:xfrm>
                <a:custGeom>
                  <a:avLst/>
                  <a:gdLst>
                    <a:gd name="T0" fmla="*/ 6 w 58"/>
                    <a:gd name="T1" fmla="*/ 234 h 236"/>
                    <a:gd name="T2" fmla="*/ 0 w 58"/>
                    <a:gd name="T3" fmla="*/ 233 h 236"/>
                    <a:gd name="T4" fmla="*/ 45 w 58"/>
                    <a:gd name="T5" fmla="*/ 0 h 236"/>
                    <a:gd name="T6" fmla="*/ 56 w 58"/>
                    <a:gd name="T7" fmla="*/ 2 h 236"/>
                    <a:gd name="T8" fmla="*/ 11 w 58"/>
                    <a:gd name="T9" fmla="*/ 235 h 236"/>
                    <a:gd name="T10" fmla="*/ 6 w 58"/>
                    <a:gd name="T11" fmla="*/ 234 h 23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8" h="236">
                      <a:moveTo>
                        <a:pt x="6" y="234"/>
                      </a:moveTo>
                      <a:lnTo>
                        <a:pt x="0" y="233"/>
                      </a:lnTo>
                      <a:lnTo>
                        <a:pt x="46" y="0"/>
                      </a:lnTo>
                      <a:lnTo>
                        <a:pt x="57" y="2"/>
                      </a:lnTo>
                      <a:lnTo>
                        <a:pt x="11" y="235"/>
                      </a:lnTo>
                      <a:lnTo>
                        <a:pt x="6" y="234"/>
                      </a:lnTo>
                    </a:path>
                  </a:pathLst>
                </a:custGeom>
                <a:solidFill>
                  <a:srgbClr val="FF0000"/>
                </a:solidFill>
                <a:ln w="12700" cap="rnd" cmpd="sng">
                  <a:solidFill>
                    <a:schemeClr val="hlink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</p:grpSp>
        <p:sp>
          <p:nvSpPr>
            <p:cNvPr id="124950" name="Rectangle 22">
              <a:extLst>
                <a:ext uri="{FF2B5EF4-FFF2-40B4-BE49-F238E27FC236}">
                  <a16:creationId xmlns:a16="http://schemas.microsoft.com/office/drawing/2014/main" id="{5F964448-CB76-7241-BF96-A9D8BA5646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3" y="1008"/>
              <a:ext cx="13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>
                <a:defRPr/>
              </a:pPr>
              <a:endParaRPr lang="de-DE">
                <a:latin typeface="Arial Narrow" charset="0"/>
                <a:ea typeface="ＭＳ Ｐゴシック" charset="0"/>
              </a:endParaRPr>
            </a:p>
          </p:txBody>
        </p:sp>
      </p:grpSp>
      <p:grpSp>
        <p:nvGrpSpPr>
          <p:cNvPr id="52230" name="Group 23">
            <a:extLst>
              <a:ext uri="{FF2B5EF4-FFF2-40B4-BE49-F238E27FC236}">
                <a16:creationId xmlns:a16="http://schemas.microsoft.com/office/drawing/2014/main" id="{430E165D-115D-E449-9252-46234E383F32}"/>
              </a:ext>
            </a:extLst>
          </p:cNvPr>
          <p:cNvGrpSpPr>
            <a:grpSpLocks/>
          </p:cNvGrpSpPr>
          <p:nvPr/>
        </p:nvGrpSpPr>
        <p:grpSpPr bwMode="auto">
          <a:xfrm>
            <a:off x="8068918" y="1477879"/>
            <a:ext cx="1506159" cy="1826797"/>
            <a:chOff x="4785" y="960"/>
            <a:chExt cx="1332" cy="1344"/>
          </a:xfrm>
        </p:grpSpPr>
        <p:sp>
          <p:nvSpPr>
            <p:cNvPr id="124952" name="Rectangle 24">
              <a:extLst>
                <a:ext uri="{FF2B5EF4-FFF2-40B4-BE49-F238E27FC236}">
                  <a16:creationId xmlns:a16="http://schemas.microsoft.com/office/drawing/2014/main" id="{1335FF42-9B6D-E843-9C40-13808C87B1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4" y="960"/>
              <a:ext cx="13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>
                <a:defRPr/>
              </a:pPr>
              <a:endParaRPr lang="de-DE">
                <a:latin typeface="Arial Narrow" charset="0"/>
                <a:ea typeface="ＭＳ Ｐゴシック" charset="0"/>
              </a:endParaRPr>
            </a:p>
          </p:txBody>
        </p:sp>
        <p:grpSp>
          <p:nvGrpSpPr>
            <p:cNvPr id="52289" name="Group 25">
              <a:extLst>
                <a:ext uri="{FF2B5EF4-FFF2-40B4-BE49-F238E27FC236}">
                  <a16:creationId xmlns:a16="http://schemas.microsoft.com/office/drawing/2014/main" id="{6A5BEE6D-7DBF-9D49-B95C-BAF325E96B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85" y="1066"/>
              <a:ext cx="1332" cy="1238"/>
              <a:chOff x="4785" y="1066"/>
              <a:chExt cx="1332" cy="1238"/>
            </a:xfrm>
          </p:grpSpPr>
          <p:sp>
            <p:nvSpPr>
              <p:cNvPr id="124954" name="Freeform 26">
                <a:extLst>
                  <a:ext uri="{FF2B5EF4-FFF2-40B4-BE49-F238E27FC236}">
                    <a16:creationId xmlns:a16="http://schemas.microsoft.com/office/drawing/2014/main" id="{6D50EBB7-2003-6442-9F0E-F2ABCC849B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8" y="1152"/>
                <a:ext cx="1142" cy="1087"/>
              </a:xfrm>
              <a:custGeom>
                <a:avLst/>
                <a:gdLst>
                  <a:gd name="T0" fmla="*/ 590 w 1100"/>
                  <a:gd name="T1" fmla="*/ 532 h 1087"/>
                  <a:gd name="T2" fmla="*/ 656 w 1100"/>
                  <a:gd name="T3" fmla="*/ 524 h 1087"/>
                  <a:gd name="T4" fmla="*/ 715 w 1100"/>
                  <a:gd name="T5" fmla="*/ 509 h 1087"/>
                  <a:gd name="T6" fmla="*/ 766 w 1100"/>
                  <a:gd name="T7" fmla="*/ 486 h 1087"/>
                  <a:gd name="T8" fmla="*/ 810 w 1100"/>
                  <a:gd name="T9" fmla="*/ 458 h 1087"/>
                  <a:gd name="T10" fmla="*/ 848 w 1100"/>
                  <a:gd name="T11" fmla="*/ 425 h 1087"/>
                  <a:gd name="T12" fmla="*/ 881 w 1100"/>
                  <a:gd name="T13" fmla="*/ 388 h 1087"/>
                  <a:gd name="T14" fmla="*/ 910 w 1100"/>
                  <a:gd name="T15" fmla="*/ 348 h 1087"/>
                  <a:gd name="T16" fmla="*/ 937 w 1100"/>
                  <a:gd name="T17" fmla="*/ 305 h 1087"/>
                  <a:gd name="T18" fmla="*/ 962 w 1100"/>
                  <a:gd name="T19" fmla="*/ 262 h 1087"/>
                  <a:gd name="T20" fmla="*/ 986 w 1100"/>
                  <a:gd name="T21" fmla="*/ 217 h 1087"/>
                  <a:gd name="T22" fmla="*/ 1009 w 1100"/>
                  <a:gd name="T23" fmla="*/ 173 h 1087"/>
                  <a:gd name="T24" fmla="*/ 1034 w 1100"/>
                  <a:gd name="T25" fmla="*/ 130 h 1087"/>
                  <a:gd name="T26" fmla="*/ 1061 w 1100"/>
                  <a:gd name="T27" fmla="*/ 90 h 1087"/>
                  <a:gd name="T28" fmla="*/ 1089 w 1100"/>
                  <a:gd name="T29" fmla="*/ 52 h 1087"/>
                  <a:gd name="T30" fmla="*/ 1123 w 1100"/>
                  <a:gd name="T31" fmla="*/ 18 h 1087"/>
                  <a:gd name="T32" fmla="*/ 942 w 1100"/>
                  <a:gd name="T33" fmla="*/ 1084 h 1087"/>
                  <a:gd name="T34" fmla="*/ 0 w 1100"/>
                  <a:gd name="T35" fmla="*/ 5 h 1087"/>
                  <a:gd name="T36" fmla="*/ 46 w 1100"/>
                  <a:gd name="T37" fmla="*/ 16 h 1087"/>
                  <a:gd name="T38" fmla="*/ 74 w 1100"/>
                  <a:gd name="T39" fmla="*/ 52 h 1087"/>
                  <a:gd name="T40" fmla="*/ 98 w 1100"/>
                  <a:gd name="T41" fmla="*/ 90 h 1087"/>
                  <a:gd name="T42" fmla="*/ 118 w 1100"/>
                  <a:gd name="T43" fmla="*/ 132 h 1087"/>
                  <a:gd name="T44" fmla="*/ 138 w 1100"/>
                  <a:gd name="T45" fmla="*/ 175 h 1087"/>
                  <a:gd name="T46" fmla="*/ 157 w 1100"/>
                  <a:gd name="T47" fmla="*/ 220 h 1087"/>
                  <a:gd name="T48" fmla="*/ 176 w 1100"/>
                  <a:gd name="T49" fmla="*/ 264 h 1087"/>
                  <a:gd name="T50" fmla="*/ 196 w 1100"/>
                  <a:gd name="T51" fmla="*/ 308 h 1087"/>
                  <a:gd name="T52" fmla="*/ 219 w 1100"/>
                  <a:gd name="T53" fmla="*/ 350 h 1087"/>
                  <a:gd name="T54" fmla="*/ 245 w 1100"/>
                  <a:gd name="T55" fmla="*/ 390 h 1087"/>
                  <a:gd name="T56" fmla="*/ 274 w 1100"/>
                  <a:gd name="T57" fmla="*/ 426 h 1087"/>
                  <a:gd name="T58" fmla="*/ 308 w 1100"/>
                  <a:gd name="T59" fmla="*/ 459 h 1087"/>
                  <a:gd name="T60" fmla="*/ 349 w 1100"/>
                  <a:gd name="T61" fmla="*/ 487 h 1087"/>
                  <a:gd name="T62" fmla="*/ 397 w 1100"/>
                  <a:gd name="T63" fmla="*/ 509 h 1087"/>
                  <a:gd name="T64" fmla="*/ 453 w 1100"/>
                  <a:gd name="T65" fmla="*/ 524 h 1087"/>
                  <a:gd name="T66" fmla="*/ 516 w 1100"/>
                  <a:gd name="T67" fmla="*/ 532 h 108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100" h="1087">
                    <a:moveTo>
                      <a:pt x="532" y="534"/>
                    </a:moveTo>
                    <a:lnTo>
                      <a:pt x="568" y="532"/>
                    </a:lnTo>
                    <a:lnTo>
                      <a:pt x="601" y="529"/>
                    </a:lnTo>
                    <a:lnTo>
                      <a:pt x="632" y="524"/>
                    </a:lnTo>
                    <a:lnTo>
                      <a:pt x="661" y="517"/>
                    </a:lnTo>
                    <a:lnTo>
                      <a:pt x="689" y="509"/>
                    </a:lnTo>
                    <a:lnTo>
                      <a:pt x="714" y="498"/>
                    </a:lnTo>
                    <a:lnTo>
                      <a:pt x="738" y="486"/>
                    </a:lnTo>
                    <a:lnTo>
                      <a:pt x="760" y="473"/>
                    </a:lnTo>
                    <a:lnTo>
                      <a:pt x="780" y="458"/>
                    </a:lnTo>
                    <a:lnTo>
                      <a:pt x="799" y="442"/>
                    </a:lnTo>
                    <a:lnTo>
                      <a:pt x="817" y="425"/>
                    </a:lnTo>
                    <a:lnTo>
                      <a:pt x="833" y="407"/>
                    </a:lnTo>
                    <a:lnTo>
                      <a:pt x="849" y="388"/>
                    </a:lnTo>
                    <a:lnTo>
                      <a:pt x="864" y="368"/>
                    </a:lnTo>
                    <a:lnTo>
                      <a:pt x="877" y="348"/>
                    </a:lnTo>
                    <a:lnTo>
                      <a:pt x="891" y="327"/>
                    </a:lnTo>
                    <a:lnTo>
                      <a:pt x="903" y="305"/>
                    </a:lnTo>
                    <a:lnTo>
                      <a:pt x="915" y="283"/>
                    </a:lnTo>
                    <a:lnTo>
                      <a:pt x="927" y="262"/>
                    </a:lnTo>
                    <a:lnTo>
                      <a:pt x="938" y="239"/>
                    </a:lnTo>
                    <a:lnTo>
                      <a:pt x="950" y="217"/>
                    </a:lnTo>
                    <a:lnTo>
                      <a:pt x="961" y="195"/>
                    </a:lnTo>
                    <a:lnTo>
                      <a:pt x="972" y="173"/>
                    </a:lnTo>
                    <a:lnTo>
                      <a:pt x="984" y="151"/>
                    </a:lnTo>
                    <a:lnTo>
                      <a:pt x="996" y="130"/>
                    </a:lnTo>
                    <a:lnTo>
                      <a:pt x="1008" y="109"/>
                    </a:lnTo>
                    <a:lnTo>
                      <a:pt x="1022" y="90"/>
                    </a:lnTo>
                    <a:lnTo>
                      <a:pt x="1035" y="70"/>
                    </a:lnTo>
                    <a:lnTo>
                      <a:pt x="1049" y="52"/>
                    </a:lnTo>
                    <a:lnTo>
                      <a:pt x="1065" y="34"/>
                    </a:lnTo>
                    <a:lnTo>
                      <a:pt x="1082" y="18"/>
                    </a:lnTo>
                    <a:lnTo>
                      <a:pt x="1099" y="2"/>
                    </a:lnTo>
                    <a:lnTo>
                      <a:pt x="907" y="1084"/>
                    </a:lnTo>
                    <a:lnTo>
                      <a:pt x="105" y="1086"/>
                    </a:lnTo>
                    <a:lnTo>
                      <a:pt x="0" y="5"/>
                    </a:lnTo>
                    <a:lnTo>
                      <a:pt x="29" y="0"/>
                    </a:lnTo>
                    <a:lnTo>
                      <a:pt x="44" y="16"/>
                    </a:lnTo>
                    <a:lnTo>
                      <a:pt x="58" y="34"/>
                    </a:lnTo>
                    <a:lnTo>
                      <a:pt x="71" y="52"/>
                    </a:lnTo>
                    <a:lnTo>
                      <a:pt x="82" y="71"/>
                    </a:lnTo>
                    <a:lnTo>
                      <a:pt x="94" y="90"/>
                    </a:lnTo>
                    <a:lnTo>
                      <a:pt x="104" y="111"/>
                    </a:lnTo>
                    <a:lnTo>
                      <a:pt x="114" y="132"/>
                    </a:lnTo>
                    <a:lnTo>
                      <a:pt x="124" y="153"/>
                    </a:lnTo>
                    <a:lnTo>
                      <a:pt x="133" y="175"/>
                    </a:lnTo>
                    <a:lnTo>
                      <a:pt x="142" y="197"/>
                    </a:lnTo>
                    <a:lnTo>
                      <a:pt x="151" y="220"/>
                    </a:lnTo>
                    <a:lnTo>
                      <a:pt x="161" y="242"/>
                    </a:lnTo>
                    <a:lnTo>
                      <a:pt x="170" y="264"/>
                    </a:lnTo>
                    <a:lnTo>
                      <a:pt x="179" y="286"/>
                    </a:lnTo>
                    <a:lnTo>
                      <a:pt x="189" y="308"/>
                    </a:lnTo>
                    <a:lnTo>
                      <a:pt x="200" y="329"/>
                    </a:lnTo>
                    <a:lnTo>
                      <a:pt x="211" y="350"/>
                    </a:lnTo>
                    <a:lnTo>
                      <a:pt x="223" y="370"/>
                    </a:lnTo>
                    <a:lnTo>
                      <a:pt x="236" y="390"/>
                    </a:lnTo>
                    <a:lnTo>
                      <a:pt x="249" y="408"/>
                    </a:lnTo>
                    <a:lnTo>
                      <a:pt x="264" y="426"/>
                    </a:lnTo>
                    <a:lnTo>
                      <a:pt x="280" y="443"/>
                    </a:lnTo>
                    <a:lnTo>
                      <a:pt x="297" y="459"/>
                    </a:lnTo>
                    <a:lnTo>
                      <a:pt x="316" y="473"/>
                    </a:lnTo>
                    <a:lnTo>
                      <a:pt x="336" y="487"/>
                    </a:lnTo>
                    <a:lnTo>
                      <a:pt x="358" y="499"/>
                    </a:lnTo>
                    <a:lnTo>
                      <a:pt x="382" y="509"/>
                    </a:lnTo>
                    <a:lnTo>
                      <a:pt x="408" y="517"/>
                    </a:lnTo>
                    <a:lnTo>
                      <a:pt x="436" y="524"/>
                    </a:lnTo>
                    <a:lnTo>
                      <a:pt x="465" y="529"/>
                    </a:lnTo>
                    <a:lnTo>
                      <a:pt x="497" y="532"/>
                    </a:lnTo>
                    <a:lnTo>
                      <a:pt x="532" y="534"/>
                    </a:lnTo>
                  </a:path>
                </a:pathLst>
              </a:custGeom>
              <a:solidFill>
                <a:srgbClr val="77CD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grpSp>
            <p:nvGrpSpPr>
              <p:cNvPr id="52291" name="Group 27">
                <a:extLst>
                  <a:ext uri="{FF2B5EF4-FFF2-40B4-BE49-F238E27FC236}">
                    <a16:creationId xmlns:a16="http://schemas.microsoft.com/office/drawing/2014/main" id="{98848C2A-0F8B-A04B-BB85-A7D08F2E927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85" y="1066"/>
                <a:ext cx="1332" cy="1238"/>
                <a:chOff x="4848" y="1056"/>
                <a:chExt cx="1282" cy="1238"/>
              </a:xfrm>
            </p:grpSpPr>
            <p:sp>
              <p:nvSpPr>
                <p:cNvPr id="124956" name="Freeform 28">
                  <a:extLst>
                    <a:ext uri="{FF2B5EF4-FFF2-40B4-BE49-F238E27FC236}">
                      <a16:creationId xmlns:a16="http://schemas.microsoft.com/office/drawing/2014/main" id="{E9C29B69-FBC0-DE42-A328-15FA300FEA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52" y="1057"/>
                  <a:ext cx="1270" cy="1237"/>
                </a:xfrm>
                <a:custGeom>
                  <a:avLst/>
                  <a:gdLst>
                    <a:gd name="T0" fmla="*/ 78 w 1270"/>
                    <a:gd name="T1" fmla="*/ 3 h 1237"/>
                    <a:gd name="T2" fmla="*/ 100 w 1270"/>
                    <a:gd name="T3" fmla="*/ 7 h 1237"/>
                    <a:gd name="T4" fmla="*/ 117 w 1270"/>
                    <a:gd name="T5" fmla="*/ 16 h 1237"/>
                    <a:gd name="T6" fmla="*/ 129 w 1270"/>
                    <a:gd name="T7" fmla="*/ 27 h 1237"/>
                    <a:gd name="T8" fmla="*/ 135 w 1270"/>
                    <a:gd name="T9" fmla="*/ 40 h 1237"/>
                    <a:gd name="T10" fmla="*/ 136 w 1270"/>
                    <a:gd name="T11" fmla="*/ 52 h 1237"/>
                    <a:gd name="T12" fmla="*/ 130 w 1270"/>
                    <a:gd name="T13" fmla="*/ 62 h 1237"/>
                    <a:gd name="T14" fmla="*/ 118 w 1270"/>
                    <a:gd name="T15" fmla="*/ 69 h 1237"/>
                    <a:gd name="T16" fmla="*/ 80 w 1270"/>
                    <a:gd name="T17" fmla="*/ 76 h 1237"/>
                    <a:gd name="T18" fmla="*/ 988 w 1270"/>
                    <a:gd name="T19" fmla="*/ 1154 h 1237"/>
                    <a:gd name="T20" fmla="*/ 1179 w 1270"/>
                    <a:gd name="T21" fmla="*/ 72 h 1237"/>
                    <a:gd name="T22" fmla="*/ 1168 w 1270"/>
                    <a:gd name="T23" fmla="*/ 71 h 1237"/>
                    <a:gd name="T24" fmla="*/ 1156 w 1270"/>
                    <a:gd name="T25" fmla="*/ 70 h 1237"/>
                    <a:gd name="T26" fmla="*/ 1144 w 1270"/>
                    <a:gd name="T27" fmla="*/ 69 h 1237"/>
                    <a:gd name="T28" fmla="*/ 1133 w 1270"/>
                    <a:gd name="T29" fmla="*/ 62 h 1237"/>
                    <a:gd name="T30" fmla="*/ 1129 w 1270"/>
                    <a:gd name="T31" fmla="*/ 50 h 1237"/>
                    <a:gd name="T32" fmla="*/ 1131 w 1270"/>
                    <a:gd name="T33" fmla="*/ 39 h 1237"/>
                    <a:gd name="T34" fmla="*/ 1137 w 1270"/>
                    <a:gd name="T35" fmla="*/ 28 h 1237"/>
                    <a:gd name="T36" fmla="*/ 1146 w 1270"/>
                    <a:gd name="T37" fmla="*/ 18 h 1237"/>
                    <a:gd name="T38" fmla="*/ 1159 w 1270"/>
                    <a:gd name="T39" fmla="*/ 10 h 1237"/>
                    <a:gd name="T40" fmla="*/ 1174 w 1270"/>
                    <a:gd name="T41" fmla="*/ 4 h 1237"/>
                    <a:gd name="T42" fmla="*/ 1188 w 1270"/>
                    <a:gd name="T43" fmla="*/ 0 h 1237"/>
                    <a:gd name="T44" fmla="*/ 1269 w 1270"/>
                    <a:gd name="T45" fmla="*/ 0 h 1237"/>
                    <a:gd name="T46" fmla="*/ 121 w 1270"/>
                    <a:gd name="T47" fmla="*/ 1236 h 1237"/>
                    <a:gd name="T48" fmla="*/ 7 w 1270"/>
                    <a:gd name="T49" fmla="*/ 6 h 1237"/>
                    <a:gd name="T50" fmla="*/ 19 w 1270"/>
                    <a:gd name="T51" fmla="*/ 5 h 1237"/>
                    <a:gd name="T52" fmla="*/ 29 w 1270"/>
                    <a:gd name="T53" fmla="*/ 5 h 1237"/>
                    <a:gd name="T54" fmla="*/ 37 w 1270"/>
                    <a:gd name="T55" fmla="*/ 4 h 1237"/>
                    <a:gd name="T56" fmla="*/ 44 w 1270"/>
                    <a:gd name="T57" fmla="*/ 3 h 1237"/>
                    <a:gd name="T58" fmla="*/ 51 w 1270"/>
                    <a:gd name="T59" fmla="*/ 3 h 1237"/>
                    <a:gd name="T60" fmla="*/ 57 w 1270"/>
                    <a:gd name="T61" fmla="*/ 3 h 1237"/>
                    <a:gd name="T62" fmla="*/ 62 w 1270"/>
                    <a:gd name="T63" fmla="*/ 2 h 123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1270" h="1237">
                      <a:moveTo>
                        <a:pt x="65" y="2"/>
                      </a:moveTo>
                      <a:lnTo>
                        <a:pt x="78" y="3"/>
                      </a:lnTo>
                      <a:lnTo>
                        <a:pt x="89" y="5"/>
                      </a:lnTo>
                      <a:lnTo>
                        <a:pt x="100" y="7"/>
                      </a:lnTo>
                      <a:lnTo>
                        <a:pt x="109" y="11"/>
                      </a:lnTo>
                      <a:lnTo>
                        <a:pt x="117" y="16"/>
                      </a:lnTo>
                      <a:lnTo>
                        <a:pt x="124" y="21"/>
                      </a:lnTo>
                      <a:lnTo>
                        <a:pt x="129" y="27"/>
                      </a:lnTo>
                      <a:lnTo>
                        <a:pt x="133" y="33"/>
                      </a:lnTo>
                      <a:lnTo>
                        <a:pt x="135" y="40"/>
                      </a:lnTo>
                      <a:lnTo>
                        <a:pt x="136" y="46"/>
                      </a:lnTo>
                      <a:lnTo>
                        <a:pt x="136" y="52"/>
                      </a:lnTo>
                      <a:lnTo>
                        <a:pt x="134" y="57"/>
                      </a:lnTo>
                      <a:lnTo>
                        <a:pt x="130" y="62"/>
                      </a:lnTo>
                      <a:lnTo>
                        <a:pt x="125" y="66"/>
                      </a:lnTo>
                      <a:lnTo>
                        <a:pt x="118" y="69"/>
                      </a:lnTo>
                      <a:lnTo>
                        <a:pt x="109" y="71"/>
                      </a:lnTo>
                      <a:lnTo>
                        <a:pt x="80" y="76"/>
                      </a:lnTo>
                      <a:lnTo>
                        <a:pt x="185" y="1157"/>
                      </a:lnTo>
                      <a:lnTo>
                        <a:pt x="988" y="1154"/>
                      </a:lnTo>
                      <a:lnTo>
                        <a:pt x="1186" y="74"/>
                      </a:lnTo>
                      <a:lnTo>
                        <a:pt x="1179" y="72"/>
                      </a:lnTo>
                      <a:lnTo>
                        <a:pt x="1173" y="71"/>
                      </a:lnTo>
                      <a:lnTo>
                        <a:pt x="1168" y="71"/>
                      </a:lnTo>
                      <a:lnTo>
                        <a:pt x="1162" y="70"/>
                      </a:lnTo>
                      <a:lnTo>
                        <a:pt x="1156" y="70"/>
                      </a:lnTo>
                      <a:lnTo>
                        <a:pt x="1150" y="69"/>
                      </a:lnTo>
                      <a:lnTo>
                        <a:pt x="1144" y="69"/>
                      </a:lnTo>
                      <a:lnTo>
                        <a:pt x="1138" y="68"/>
                      </a:lnTo>
                      <a:lnTo>
                        <a:pt x="1133" y="62"/>
                      </a:lnTo>
                      <a:lnTo>
                        <a:pt x="1130" y="56"/>
                      </a:lnTo>
                      <a:lnTo>
                        <a:pt x="1129" y="50"/>
                      </a:lnTo>
                      <a:lnTo>
                        <a:pt x="1129" y="44"/>
                      </a:lnTo>
                      <a:lnTo>
                        <a:pt x="1131" y="39"/>
                      </a:lnTo>
                      <a:lnTo>
                        <a:pt x="1133" y="33"/>
                      </a:lnTo>
                      <a:lnTo>
                        <a:pt x="1137" y="28"/>
                      </a:lnTo>
                      <a:lnTo>
                        <a:pt x="1141" y="23"/>
                      </a:lnTo>
                      <a:lnTo>
                        <a:pt x="1146" y="18"/>
                      </a:lnTo>
                      <a:lnTo>
                        <a:pt x="1153" y="13"/>
                      </a:lnTo>
                      <a:lnTo>
                        <a:pt x="1159" y="10"/>
                      </a:lnTo>
                      <a:lnTo>
                        <a:pt x="1166" y="7"/>
                      </a:lnTo>
                      <a:lnTo>
                        <a:pt x="1174" y="4"/>
                      </a:lnTo>
                      <a:lnTo>
                        <a:pt x="1181" y="2"/>
                      </a:lnTo>
                      <a:lnTo>
                        <a:pt x="1188" y="0"/>
                      </a:lnTo>
                      <a:lnTo>
                        <a:pt x="1196" y="0"/>
                      </a:lnTo>
                      <a:lnTo>
                        <a:pt x="1269" y="0"/>
                      </a:lnTo>
                      <a:lnTo>
                        <a:pt x="1050" y="1236"/>
                      </a:lnTo>
                      <a:lnTo>
                        <a:pt x="121" y="1236"/>
                      </a:lnTo>
                      <a:lnTo>
                        <a:pt x="0" y="6"/>
                      </a:lnTo>
                      <a:lnTo>
                        <a:pt x="7" y="6"/>
                      </a:lnTo>
                      <a:lnTo>
                        <a:pt x="13" y="5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34" y="4"/>
                      </a:lnTo>
                      <a:lnTo>
                        <a:pt x="37" y="4"/>
                      </a:lnTo>
                      <a:lnTo>
                        <a:pt x="41" y="4"/>
                      </a:lnTo>
                      <a:lnTo>
                        <a:pt x="44" y="3"/>
                      </a:lnTo>
                      <a:lnTo>
                        <a:pt x="47" y="3"/>
                      </a:lnTo>
                      <a:lnTo>
                        <a:pt x="51" y="3"/>
                      </a:lnTo>
                      <a:lnTo>
                        <a:pt x="54" y="3"/>
                      </a:lnTo>
                      <a:lnTo>
                        <a:pt x="57" y="3"/>
                      </a:lnTo>
                      <a:lnTo>
                        <a:pt x="59" y="2"/>
                      </a:lnTo>
                      <a:lnTo>
                        <a:pt x="62" y="2"/>
                      </a:lnTo>
                      <a:lnTo>
                        <a:pt x="65" y="2"/>
                      </a:lnTo>
                    </a:path>
                  </a:pathLst>
                </a:custGeom>
                <a:solidFill>
                  <a:srgbClr val="E6E6E6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grpSp>
              <p:nvGrpSpPr>
                <p:cNvPr id="52293" name="Group 29">
                  <a:extLst>
                    <a:ext uri="{FF2B5EF4-FFF2-40B4-BE49-F238E27FC236}">
                      <a16:creationId xmlns:a16="http://schemas.microsoft.com/office/drawing/2014/main" id="{5487B781-A275-BF43-800E-8F55A50E82A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848" y="1056"/>
                  <a:ext cx="1282" cy="1170"/>
                  <a:chOff x="4848" y="1056"/>
                  <a:chExt cx="1282" cy="1170"/>
                </a:xfrm>
              </p:grpSpPr>
              <p:sp>
                <p:nvSpPr>
                  <p:cNvPr id="124958" name="Freeform 30">
                    <a:extLst>
                      <a:ext uri="{FF2B5EF4-FFF2-40B4-BE49-F238E27FC236}">
                        <a16:creationId xmlns:a16="http://schemas.microsoft.com/office/drawing/2014/main" id="{ECFA3051-55AC-0342-BCFC-5251A11D53F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48" y="1062"/>
                    <a:ext cx="36" cy="255"/>
                  </a:xfrm>
                  <a:custGeom>
                    <a:avLst/>
                    <a:gdLst>
                      <a:gd name="T0" fmla="*/ 6 w 36"/>
                      <a:gd name="T1" fmla="*/ 11 h 255"/>
                      <a:gd name="T2" fmla="*/ 11 w 36"/>
                      <a:gd name="T3" fmla="*/ 5 h 255"/>
                      <a:gd name="T4" fmla="*/ 35 w 36"/>
                      <a:gd name="T5" fmla="*/ 253 h 255"/>
                      <a:gd name="T6" fmla="*/ 25 w 36"/>
                      <a:gd name="T7" fmla="*/ 254 h 255"/>
                      <a:gd name="T8" fmla="*/ 0 w 36"/>
                      <a:gd name="T9" fmla="*/ 6 h 255"/>
                      <a:gd name="T10" fmla="*/ 5 w 36"/>
                      <a:gd name="T11" fmla="*/ 0 h 255"/>
                      <a:gd name="T12" fmla="*/ 0 w 36"/>
                      <a:gd name="T13" fmla="*/ 6 h 255"/>
                      <a:gd name="T14" fmla="*/ 0 w 36"/>
                      <a:gd name="T15" fmla="*/ 0 h 255"/>
                      <a:gd name="T16" fmla="*/ 5 w 36"/>
                      <a:gd name="T17" fmla="*/ 0 h 255"/>
                      <a:gd name="T18" fmla="*/ 6 w 36"/>
                      <a:gd name="T19" fmla="*/ 11 h 255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6" h="255">
                        <a:moveTo>
                          <a:pt x="6" y="11"/>
                        </a:moveTo>
                        <a:lnTo>
                          <a:pt x="11" y="5"/>
                        </a:lnTo>
                        <a:lnTo>
                          <a:pt x="35" y="253"/>
                        </a:lnTo>
                        <a:lnTo>
                          <a:pt x="25" y="254"/>
                        </a:lnTo>
                        <a:lnTo>
                          <a:pt x="0" y="6"/>
                        </a:lnTo>
                        <a:lnTo>
                          <a:pt x="5" y="0"/>
                        </a:lnTo>
                        <a:lnTo>
                          <a:pt x="0" y="6"/>
                        </a:lnTo>
                        <a:lnTo>
                          <a:pt x="0" y="0"/>
                        </a:lnTo>
                        <a:lnTo>
                          <a:pt x="5" y="0"/>
                        </a:lnTo>
                        <a:lnTo>
                          <a:pt x="6" y="11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chemeClr val="hlin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24959" name="Freeform 31">
                    <a:extLst>
                      <a:ext uri="{FF2B5EF4-FFF2-40B4-BE49-F238E27FC236}">
                        <a16:creationId xmlns:a16="http://schemas.microsoft.com/office/drawing/2014/main" id="{2CF90C3A-288F-4A49-9FAC-237580BF68D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53" y="1059"/>
                    <a:ext cx="66" cy="16"/>
                  </a:xfrm>
                  <a:custGeom>
                    <a:avLst/>
                    <a:gdLst>
                      <a:gd name="T0" fmla="*/ 65 w 66"/>
                      <a:gd name="T1" fmla="*/ 12 h 16"/>
                      <a:gd name="T2" fmla="*/ 62 w 66"/>
                      <a:gd name="T3" fmla="*/ 12 h 16"/>
                      <a:gd name="T4" fmla="*/ 59 w 66"/>
                      <a:gd name="T5" fmla="*/ 12 h 16"/>
                      <a:gd name="T6" fmla="*/ 57 w 66"/>
                      <a:gd name="T7" fmla="*/ 12 h 16"/>
                      <a:gd name="T8" fmla="*/ 54 w 66"/>
                      <a:gd name="T9" fmla="*/ 12 h 16"/>
                      <a:gd name="T10" fmla="*/ 51 w 66"/>
                      <a:gd name="T11" fmla="*/ 12 h 16"/>
                      <a:gd name="T12" fmla="*/ 48 w 66"/>
                      <a:gd name="T13" fmla="*/ 12 h 16"/>
                      <a:gd name="T14" fmla="*/ 45 w 66"/>
                      <a:gd name="T15" fmla="*/ 12 h 16"/>
                      <a:gd name="T16" fmla="*/ 42 w 66"/>
                      <a:gd name="T17" fmla="*/ 13 h 16"/>
                      <a:gd name="T18" fmla="*/ 38 w 66"/>
                      <a:gd name="T19" fmla="*/ 13 h 16"/>
                      <a:gd name="T20" fmla="*/ 34 w 66"/>
                      <a:gd name="T21" fmla="*/ 13 h 16"/>
                      <a:gd name="T22" fmla="*/ 30 w 66"/>
                      <a:gd name="T23" fmla="*/ 13 h 16"/>
                      <a:gd name="T24" fmla="*/ 24 w 66"/>
                      <a:gd name="T25" fmla="*/ 14 h 16"/>
                      <a:gd name="T26" fmla="*/ 19 w 66"/>
                      <a:gd name="T27" fmla="*/ 14 h 16"/>
                      <a:gd name="T28" fmla="*/ 14 w 66"/>
                      <a:gd name="T29" fmla="*/ 14 h 16"/>
                      <a:gd name="T30" fmla="*/ 7 w 66"/>
                      <a:gd name="T31" fmla="*/ 15 h 16"/>
                      <a:gd name="T32" fmla="*/ 1 w 66"/>
                      <a:gd name="T33" fmla="*/ 15 h 16"/>
                      <a:gd name="T34" fmla="*/ 0 w 66"/>
                      <a:gd name="T35" fmla="*/ 4 h 16"/>
                      <a:gd name="T36" fmla="*/ 7 w 66"/>
                      <a:gd name="T37" fmla="*/ 3 h 16"/>
                      <a:gd name="T38" fmla="*/ 13 w 66"/>
                      <a:gd name="T39" fmla="*/ 3 h 16"/>
                      <a:gd name="T40" fmla="*/ 19 w 66"/>
                      <a:gd name="T41" fmla="*/ 2 h 16"/>
                      <a:gd name="T42" fmla="*/ 24 w 66"/>
                      <a:gd name="T43" fmla="*/ 2 h 16"/>
                      <a:gd name="T44" fmla="*/ 29 w 66"/>
                      <a:gd name="T45" fmla="*/ 2 h 16"/>
                      <a:gd name="T46" fmla="*/ 33 w 66"/>
                      <a:gd name="T47" fmla="*/ 2 h 16"/>
                      <a:gd name="T48" fmla="*/ 37 w 66"/>
                      <a:gd name="T49" fmla="*/ 2 h 16"/>
                      <a:gd name="T50" fmla="*/ 41 w 66"/>
                      <a:gd name="T51" fmla="*/ 1 h 16"/>
                      <a:gd name="T52" fmla="*/ 44 w 66"/>
                      <a:gd name="T53" fmla="*/ 1 h 16"/>
                      <a:gd name="T54" fmla="*/ 48 w 66"/>
                      <a:gd name="T55" fmla="*/ 1 h 16"/>
                      <a:gd name="T56" fmla="*/ 50 w 66"/>
                      <a:gd name="T57" fmla="*/ 1 h 16"/>
                      <a:gd name="T58" fmla="*/ 53 w 66"/>
                      <a:gd name="T59" fmla="*/ 0 h 16"/>
                      <a:gd name="T60" fmla="*/ 56 w 66"/>
                      <a:gd name="T61" fmla="*/ 0 h 16"/>
                      <a:gd name="T62" fmla="*/ 58 w 66"/>
                      <a:gd name="T63" fmla="*/ 0 h 16"/>
                      <a:gd name="T64" fmla="*/ 62 w 66"/>
                      <a:gd name="T65" fmla="*/ 0 h 16"/>
                      <a:gd name="T66" fmla="*/ 65 w 66"/>
                      <a:gd name="T67" fmla="*/ 0 h 16"/>
                      <a:gd name="T68" fmla="*/ 65 w 66"/>
                      <a:gd name="T69" fmla="*/ 12 h 1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0" t="0" r="r" b="b"/>
                    <a:pathLst>
                      <a:path w="66" h="16">
                        <a:moveTo>
                          <a:pt x="65" y="12"/>
                        </a:moveTo>
                        <a:lnTo>
                          <a:pt x="62" y="12"/>
                        </a:lnTo>
                        <a:lnTo>
                          <a:pt x="59" y="12"/>
                        </a:lnTo>
                        <a:lnTo>
                          <a:pt x="57" y="12"/>
                        </a:lnTo>
                        <a:lnTo>
                          <a:pt x="54" y="12"/>
                        </a:lnTo>
                        <a:lnTo>
                          <a:pt x="51" y="12"/>
                        </a:lnTo>
                        <a:lnTo>
                          <a:pt x="48" y="12"/>
                        </a:lnTo>
                        <a:lnTo>
                          <a:pt x="45" y="12"/>
                        </a:lnTo>
                        <a:lnTo>
                          <a:pt x="42" y="13"/>
                        </a:lnTo>
                        <a:lnTo>
                          <a:pt x="38" y="13"/>
                        </a:lnTo>
                        <a:lnTo>
                          <a:pt x="34" y="13"/>
                        </a:lnTo>
                        <a:lnTo>
                          <a:pt x="30" y="13"/>
                        </a:lnTo>
                        <a:lnTo>
                          <a:pt x="24" y="14"/>
                        </a:lnTo>
                        <a:lnTo>
                          <a:pt x="19" y="14"/>
                        </a:lnTo>
                        <a:lnTo>
                          <a:pt x="14" y="14"/>
                        </a:lnTo>
                        <a:lnTo>
                          <a:pt x="7" y="15"/>
                        </a:lnTo>
                        <a:lnTo>
                          <a:pt x="1" y="15"/>
                        </a:lnTo>
                        <a:lnTo>
                          <a:pt x="0" y="4"/>
                        </a:lnTo>
                        <a:lnTo>
                          <a:pt x="7" y="3"/>
                        </a:lnTo>
                        <a:lnTo>
                          <a:pt x="13" y="3"/>
                        </a:lnTo>
                        <a:lnTo>
                          <a:pt x="19" y="2"/>
                        </a:lnTo>
                        <a:lnTo>
                          <a:pt x="24" y="2"/>
                        </a:lnTo>
                        <a:lnTo>
                          <a:pt x="29" y="2"/>
                        </a:lnTo>
                        <a:lnTo>
                          <a:pt x="33" y="2"/>
                        </a:lnTo>
                        <a:lnTo>
                          <a:pt x="37" y="2"/>
                        </a:lnTo>
                        <a:lnTo>
                          <a:pt x="41" y="1"/>
                        </a:lnTo>
                        <a:lnTo>
                          <a:pt x="44" y="1"/>
                        </a:lnTo>
                        <a:lnTo>
                          <a:pt x="48" y="1"/>
                        </a:lnTo>
                        <a:lnTo>
                          <a:pt x="50" y="1"/>
                        </a:lnTo>
                        <a:lnTo>
                          <a:pt x="53" y="0"/>
                        </a:lnTo>
                        <a:lnTo>
                          <a:pt x="56" y="0"/>
                        </a:lnTo>
                        <a:lnTo>
                          <a:pt x="58" y="0"/>
                        </a:lnTo>
                        <a:lnTo>
                          <a:pt x="62" y="0"/>
                        </a:lnTo>
                        <a:lnTo>
                          <a:pt x="65" y="0"/>
                        </a:lnTo>
                        <a:lnTo>
                          <a:pt x="65" y="12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chemeClr val="hlin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24960" name="Freeform 32">
                    <a:extLst>
                      <a:ext uri="{FF2B5EF4-FFF2-40B4-BE49-F238E27FC236}">
                        <a16:creationId xmlns:a16="http://schemas.microsoft.com/office/drawing/2014/main" id="{9DE2FEA3-30CF-414A-89D7-44E0FEC807F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18" y="1059"/>
                    <a:ext cx="78" cy="81"/>
                  </a:xfrm>
                  <a:custGeom>
                    <a:avLst/>
                    <a:gdLst>
                      <a:gd name="T0" fmla="*/ 44 w 78"/>
                      <a:gd name="T1" fmla="*/ 69 h 81"/>
                      <a:gd name="T2" fmla="*/ 52 w 78"/>
                      <a:gd name="T3" fmla="*/ 67 h 81"/>
                      <a:gd name="T4" fmla="*/ 58 w 78"/>
                      <a:gd name="T5" fmla="*/ 64 h 81"/>
                      <a:gd name="T6" fmla="*/ 62 w 78"/>
                      <a:gd name="T7" fmla="*/ 61 h 81"/>
                      <a:gd name="T8" fmla="*/ 65 w 78"/>
                      <a:gd name="T9" fmla="*/ 57 h 81"/>
                      <a:gd name="T10" fmla="*/ 66 w 78"/>
                      <a:gd name="T11" fmla="*/ 53 h 81"/>
                      <a:gd name="T12" fmla="*/ 66 w 78"/>
                      <a:gd name="T13" fmla="*/ 49 h 81"/>
                      <a:gd name="T14" fmla="*/ 66 w 78"/>
                      <a:gd name="T15" fmla="*/ 44 h 81"/>
                      <a:gd name="T16" fmla="*/ 64 w 78"/>
                      <a:gd name="T17" fmla="*/ 39 h 81"/>
                      <a:gd name="T18" fmla="*/ 60 w 78"/>
                      <a:gd name="T19" fmla="*/ 34 h 81"/>
                      <a:gd name="T20" fmla="*/ 56 w 78"/>
                      <a:gd name="T21" fmla="*/ 29 h 81"/>
                      <a:gd name="T22" fmla="*/ 49 w 78"/>
                      <a:gd name="T23" fmla="*/ 24 h 81"/>
                      <a:gd name="T24" fmla="*/ 42 w 78"/>
                      <a:gd name="T25" fmla="*/ 20 h 81"/>
                      <a:gd name="T26" fmla="*/ 33 w 78"/>
                      <a:gd name="T27" fmla="*/ 16 h 81"/>
                      <a:gd name="T28" fmla="*/ 23 w 78"/>
                      <a:gd name="T29" fmla="*/ 13 h 81"/>
                      <a:gd name="T30" fmla="*/ 12 w 78"/>
                      <a:gd name="T31" fmla="*/ 12 h 81"/>
                      <a:gd name="T32" fmla="*/ 0 w 78"/>
                      <a:gd name="T33" fmla="*/ 11 h 81"/>
                      <a:gd name="T34" fmla="*/ 0 w 78"/>
                      <a:gd name="T35" fmla="*/ 0 h 81"/>
                      <a:gd name="T36" fmla="*/ 13 w 78"/>
                      <a:gd name="T37" fmla="*/ 0 h 81"/>
                      <a:gd name="T38" fmla="*/ 26 w 78"/>
                      <a:gd name="T39" fmla="*/ 2 h 81"/>
                      <a:gd name="T40" fmla="*/ 36 w 78"/>
                      <a:gd name="T41" fmla="*/ 5 h 81"/>
                      <a:gd name="T42" fmla="*/ 46 w 78"/>
                      <a:gd name="T43" fmla="*/ 9 h 81"/>
                      <a:gd name="T44" fmla="*/ 55 w 78"/>
                      <a:gd name="T45" fmla="*/ 14 h 81"/>
                      <a:gd name="T46" fmla="*/ 63 w 78"/>
                      <a:gd name="T47" fmla="*/ 20 h 81"/>
                      <a:gd name="T48" fmla="*/ 69 w 78"/>
                      <a:gd name="T49" fmla="*/ 26 h 81"/>
                      <a:gd name="T50" fmla="*/ 73 w 78"/>
                      <a:gd name="T51" fmla="*/ 34 h 81"/>
                      <a:gd name="T52" fmla="*/ 76 w 78"/>
                      <a:gd name="T53" fmla="*/ 41 h 81"/>
                      <a:gd name="T54" fmla="*/ 77 w 78"/>
                      <a:gd name="T55" fmla="*/ 49 h 81"/>
                      <a:gd name="T56" fmla="*/ 77 w 78"/>
                      <a:gd name="T57" fmla="*/ 56 h 81"/>
                      <a:gd name="T58" fmla="*/ 74 w 78"/>
                      <a:gd name="T59" fmla="*/ 63 h 81"/>
                      <a:gd name="T60" fmla="*/ 69 w 78"/>
                      <a:gd name="T61" fmla="*/ 69 h 81"/>
                      <a:gd name="T62" fmla="*/ 63 w 78"/>
                      <a:gd name="T63" fmla="*/ 74 h 81"/>
                      <a:gd name="T64" fmla="*/ 55 w 78"/>
                      <a:gd name="T65" fmla="*/ 78 h 81"/>
                      <a:gd name="T66" fmla="*/ 45 w 78"/>
                      <a:gd name="T67" fmla="*/ 80 h 81"/>
                      <a:gd name="T68" fmla="*/ 44 w 78"/>
                      <a:gd name="T69" fmla="*/ 69 h 81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0" t="0" r="r" b="b"/>
                    <a:pathLst>
                      <a:path w="78" h="81">
                        <a:moveTo>
                          <a:pt x="44" y="69"/>
                        </a:moveTo>
                        <a:lnTo>
                          <a:pt x="52" y="67"/>
                        </a:lnTo>
                        <a:lnTo>
                          <a:pt x="58" y="64"/>
                        </a:lnTo>
                        <a:lnTo>
                          <a:pt x="62" y="61"/>
                        </a:lnTo>
                        <a:lnTo>
                          <a:pt x="65" y="57"/>
                        </a:lnTo>
                        <a:lnTo>
                          <a:pt x="66" y="53"/>
                        </a:lnTo>
                        <a:lnTo>
                          <a:pt x="66" y="49"/>
                        </a:lnTo>
                        <a:lnTo>
                          <a:pt x="66" y="44"/>
                        </a:lnTo>
                        <a:lnTo>
                          <a:pt x="64" y="39"/>
                        </a:lnTo>
                        <a:lnTo>
                          <a:pt x="60" y="34"/>
                        </a:lnTo>
                        <a:lnTo>
                          <a:pt x="56" y="29"/>
                        </a:lnTo>
                        <a:lnTo>
                          <a:pt x="49" y="24"/>
                        </a:lnTo>
                        <a:lnTo>
                          <a:pt x="42" y="20"/>
                        </a:lnTo>
                        <a:lnTo>
                          <a:pt x="33" y="16"/>
                        </a:lnTo>
                        <a:lnTo>
                          <a:pt x="23" y="13"/>
                        </a:lnTo>
                        <a:lnTo>
                          <a:pt x="12" y="12"/>
                        </a:lnTo>
                        <a:lnTo>
                          <a:pt x="0" y="11"/>
                        </a:lnTo>
                        <a:lnTo>
                          <a:pt x="0" y="0"/>
                        </a:lnTo>
                        <a:lnTo>
                          <a:pt x="13" y="0"/>
                        </a:lnTo>
                        <a:lnTo>
                          <a:pt x="26" y="2"/>
                        </a:lnTo>
                        <a:lnTo>
                          <a:pt x="36" y="5"/>
                        </a:lnTo>
                        <a:lnTo>
                          <a:pt x="46" y="9"/>
                        </a:lnTo>
                        <a:lnTo>
                          <a:pt x="55" y="14"/>
                        </a:lnTo>
                        <a:lnTo>
                          <a:pt x="63" y="20"/>
                        </a:lnTo>
                        <a:lnTo>
                          <a:pt x="69" y="26"/>
                        </a:lnTo>
                        <a:lnTo>
                          <a:pt x="73" y="34"/>
                        </a:lnTo>
                        <a:lnTo>
                          <a:pt x="76" y="41"/>
                        </a:lnTo>
                        <a:lnTo>
                          <a:pt x="77" y="49"/>
                        </a:lnTo>
                        <a:lnTo>
                          <a:pt x="77" y="56"/>
                        </a:lnTo>
                        <a:lnTo>
                          <a:pt x="74" y="63"/>
                        </a:lnTo>
                        <a:lnTo>
                          <a:pt x="69" y="69"/>
                        </a:lnTo>
                        <a:lnTo>
                          <a:pt x="63" y="74"/>
                        </a:lnTo>
                        <a:lnTo>
                          <a:pt x="55" y="78"/>
                        </a:lnTo>
                        <a:lnTo>
                          <a:pt x="45" y="80"/>
                        </a:lnTo>
                        <a:lnTo>
                          <a:pt x="44" y="69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chemeClr val="hlin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24961" name="Freeform 33">
                    <a:extLst>
                      <a:ext uri="{FF2B5EF4-FFF2-40B4-BE49-F238E27FC236}">
                        <a16:creationId xmlns:a16="http://schemas.microsoft.com/office/drawing/2014/main" id="{F4F05373-5F15-F445-9A89-9DC8DA4AA76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28" y="1127"/>
                    <a:ext cx="36" cy="18"/>
                  </a:xfrm>
                  <a:custGeom>
                    <a:avLst/>
                    <a:gdLst>
                      <a:gd name="T0" fmla="*/ 1 w 36"/>
                      <a:gd name="T1" fmla="*/ 11 h 18"/>
                      <a:gd name="T2" fmla="*/ 5 w 36"/>
                      <a:gd name="T3" fmla="*/ 5 h 18"/>
                      <a:gd name="T4" fmla="*/ 33 w 36"/>
                      <a:gd name="T5" fmla="*/ 0 h 18"/>
                      <a:gd name="T6" fmla="*/ 35 w 36"/>
                      <a:gd name="T7" fmla="*/ 12 h 18"/>
                      <a:gd name="T8" fmla="*/ 6 w 36"/>
                      <a:gd name="T9" fmla="*/ 17 h 18"/>
                      <a:gd name="T10" fmla="*/ 11 w 36"/>
                      <a:gd name="T11" fmla="*/ 11 h 18"/>
                      <a:gd name="T12" fmla="*/ 1 w 36"/>
                      <a:gd name="T13" fmla="*/ 11 h 18"/>
                      <a:gd name="T14" fmla="*/ 0 w 36"/>
                      <a:gd name="T15" fmla="*/ 6 h 18"/>
                      <a:gd name="T16" fmla="*/ 5 w 36"/>
                      <a:gd name="T17" fmla="*/ 5 h 18"/>
                      <a:gd name="T18" fmla="*/ 1 w 36"/>
                      <a:gd name="T19" fmla="*/ 11 h 1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6" h="18">
                        <a:moveTo>
                          <a:pt x="1" y="11"/>
                        </a:moveTo>
                        <a:lnTo>
                          <a:pt x="5" y="5"/>
                        </a:lnTo>
                        <a:lnTo>
                          <a:pt x="33" y="0"/>
                        </a:lnTo>
                        <a:lnTo>
                          <a:pt x="35" y="12"/>
                        </a:lnTo>
                        <a:lnTo>
                          <a:pt x="6" y="17"/>
                        </a:lnTo>
                        <a:lnTo>
                          <a:pt x="11" y="11"/>
                        </a:lnTo>
                        <a:lnTo>
                          <a:pt x="1" y="11"/>
                        </a:lnTo>
                        <a:lnTo>
                          <a:pt x="0" y="6"/>
                        </a:lnTo>
                        <a:lnTo>
                          <a:pt x="5" y="5"/>
                        </a:lnTo>
                        <a:lnTo>
                          <a:pt x="1" y="11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chemeClr val="hlin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24962" name="Freeform 34">
                    <a:extLst>
                      <a:ext uri="{FF2B5EF4-FFF2-40B4-BE49-F238E27FC236}">
                        <a16:creationId xmlns:a16="http://schemas.microsoft.com/office/drawing/2014/main" id="{BEA90EF2-33FC-A449-8DDF-53F8EEDAD1F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28" y="1137"/>
                    <a:ext cx="116" cy="1089"/>
                  </a:xfrm>
                  <a:custGeom>
                    <a:avLst/>
                    <a:gdLst>
                      <a:gd name="T0" fmla="*/ 110 w 116"/>
                      <a:gd name="T1" fmla="*/ 1088 h 1089"/>
                      <a:gd name="T2" fmla="*/ 105 w 116"/>
                      <a:gd name="T3" fmla="*/ 1083 h 1089"/>
                      <a:gd name="T4" fmla="*/ 0 w 116"/>
                      <a:gd name="T5" fmla="*/ 1 h 1089"/>
                      <a:gd name="T6" fmla="*/ 10 w 116"/>
                      <a:gd name="T7" fmla="*/ 0 h 1089"/>
                      <a:gd name="T8" fmla="*/ 115 w 116"/>
                      <a:gd name="T9" fmla="*/ 1082 h 1089"/>
                      <a:gd name="T10" fmla="*/ 110 w 116"/>
                      <a:gd name="T11" fmla="*/ 1077 h 1089"/>
                      <a:gd name="T12" fmla="*/ 110 w 116"/>
                      <a:gd name="T13" fmla="*/ 1088 h 1089"/>
                      <a:gd name="T14" fmla="*/ 105 w 116"/>
                      <a:gd name="T15" fmla="*/ 1088 h 1089"/>
                      <a:gd name="T16" fmla="*/ 105 w 116"/>
                      <a:gd name="T17" fmla="*/ 1083 h 1089"/>
                      <a:gd name="T18" fmla="*/ 110 w 116"/>
                      <a:gd name="T19" fmla="*/ 1088 h 1089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16" h="1089">
                        <a:moveTo>
                          <a:pt x="110" y="1088"/>
                        </a:moveTo>
                        <a:lnTo>
                          <a:pt x="105" y="1083"/>
                        </a:lnTo>
                        <a:lnTo>
                          <a:pt x="0" y="1"/>
                        </a:lnTo>
                        <a:lnTo>
                          <a:pt x="10" y="0"/>
                        </a:lnTo>
                        <a:lnTo>
                          <a:pt x="115" y="1082"/>
                        </a:lnTo>
                        <a:lnTo>
                          <a:pt x="110" y="1077"/>
                        </a:lnTo>
                        <a:lnTo>
                          <a:pt x="110" y="1088"/>
                        </a:lnTo>
                        <a:lnTo>
                          <a:pt x="105" y="1088"/>
                        </a:lnTo>
                        <a:lnTo>
                          <a:pt x="105" y="1083"/>
                        </a:lnTo>
                        <a:lnTo>
                          <a:pt x="110" y="1088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chemeClr val="hlin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24963" name="Freeform 35">
                    <a:extLst>
                      <a:ext uri="{FF2B5EF4-FFF2-40B4-BE49-F238E27FC236}">
                        <a16:creationId xmlns:a16="http://schemas.microsoft.com/office/drawing/2014/main" id="{684AA8B9-8934-724F-B5A5-676F196AEB5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37" y="2212"/>
                    <a:ext cx="810" cy="14"/>
                  </a:xfrm>
                  <a:custGeom>
                    <a:avLst/>
                    <a:gdLst>
                      <a:gd name="T0" fmla="*/ 809 w 809"/>
                      <a:gd name="T1" fmla="*/ 7 h 14"/>
                      <a:gd name="T2" fmla="*/ 804 w 809"/>
                      <a:gd name="T3" fmla="*/ 11 h 14"/>
                      <a:gd name="T4" fmla="*/ 0 w 809"/>
                      <a:gd name="T5" fmla="*/ 13 h 14"/>
                      <a:gd name="T6" fmla="*/ 0 w 809"/>
                      <a:gd name="T7" fmla="*/ 2 h 14"/>
                      <a:gd name="T8" fmla="*/ 804 w 809"/>
                      <a:gd name="T9" fmla="*/ 0 h 14"/>
                      <a:gd name="T10" fmla="*/ 798 w 809"/>
                      <a:gd name="T11" fmla="*/ 4 h 14"/>
                      <a:gd name="T12" fmla="*/ 809 w 809"/>
                      <a:gd name="T13" fmla="*/ 7 h 14"/>
                      <a:gd name="T14" fmla="*/ 808 w 809"/>
                      <a:gd name="T15" fmla="*/ 11 h 14"/>
                      <a:gd name="T16" fmla="*/ 804 w 809"/>
                      <a:gd name="T17" fmla="*/ 11 h 14"/>
                      <a:gd name="T18" fmla="*/ 809 w 809"/>
                      <a:gd name="T19" fmla="*/ 7 h 1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809" h="14">
                        <a:moveTo>
                          <a:pt x="808" y="7"/>
                        </a:moveTo>
                        <a:lnTo>
                          <a:pt x="803" y="11"/>
                        </a:lnTo>
                        <a:lnTo>
                          <a:pt x="0" y="13"/>
                        </a:lnTo>
                        <a:lnTo>
                          <a:pt x="0" y="2"/>
                        </a:lnTo>
                        <a:lnTo>
                          <a:pt x="803" y="0"/>
                        </a:lnTo>
                        <a:lnTo>
                          <a:pt x="797" y="4"/>
                        </a:lnTo>
                        <a:lnTo>
                          <a:pt x="808" y="7"/>
                        </a:lnTo>
                        <a:lnTo>
                          <a:pt x="807" y="11"/>
                        </a:lnTo>
                        <a:lnTo>
                          <a:pt x="803" y="11"/>
                        </a:lnTo>
                        <a:lnTo>
                          <a:pt x="808" y="7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chemeClr val="hlin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24964" name="Freeform 36">
                    <a:extLst>
                      <a:ext uri="{FF2B5EF4-FFF2-40B4-BE49-F238E27FC236}">
                        <a16:creationId xmlns:a16="http://schemas.microsoft.com/office/drawing/2014/main" id="{C62FDCA7-8F1B-D046-B4D4-DBA3E17700D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35" y="1130"/>
                    <a:ext cx="211" cy="1089"/>
                  </a:xfrm>
                  <a:custGeom>
                    <a:avLst/>
                    <a:gdLst>
                      <a:gd name="T0" fmla="*/ 205 w 211"/>
                      <a:gd name="T1" fmla="*/ 0 h 1089"/>
                      <a:gd name="T2" fmla="*/ 209 w 211"/>
                      <a:gd name="T3" fmla="*/ 7 h 1089"/>
                      <a:gd name="T4" fmla="*/ 11 w 211"/>
                      <a:gd name="T5" fmla="*/ 1088 h 1089"/>
                      <a:gd name="T6" fmla="*/ 0 w 211"/>
                      <a:gd name="T7" fmla="*/ 1086 h 1089"/>
                      <a:gd name="T8" fmla="*/ 198 w 211"/>
                      <a:gd name="T9" fmla="*/ 5 h 1089"/>
                      <a:gd name="T10" fmla="*/ 203 w 211"/>
                      <a:gd name="T11" fmla="*/ 11 h 1089"/>
                      <a:gd name="T12" fmla="*/ 205 w 211"/>
                      <a:gd name="T13" fmla="*/ 0 h 1089"/>
                      <a:gd name="T14" fmla="*/ 210 w 211"/>
                      <a:gd name="T15" fmla="*/ 2 h 1089"/>
                      <a:gd name="T16" fmla="*/ 209 w 211"/>
                      <a:gd name="T17" fmla="*/ 7 h 1089"/>
                      <a:gd name="T18" fmla="*/ 205 w 211"/>
                      <a:gd name="T19" fmla="*/ 0 h 1089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11" h="1089">
                        <a:moveTo>
                          <a:pt x="205" y="0"/>
                        </a:moveTo>
                        <a:lnTo>
                          <a:pt x="209" y="7"/>
                        </a:lnTo>
                        <a:lnTo>
                          <a:pt x="11" y="1088"/>
                        </a:lnTo>
                        <a:lnTo>
                          <a:pt x="0" y="1086"/>
                        </a:lnTo>
                        <a:lnTo>
                          <a:pt x="198" y="5"/>
                        </a:lnTo>
                        <a:lnTo>
                          <a:pt x="203" y="11"/>
                        </a:lnTo>
                        <a:lnTo>
                          <a:pt x="205" y="0"/>
                        </a:lnTo>
                        <a:lnTo>
                          <a:pt x="210" y="2"/>
                        </a:lnTo>
                        <a:lnTo>
                          <a:pt x="209" y="7"/>
                        </a:lnTo>
                        <a:lnTo>
                          <a:pt x="205" y="0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chemeClr val="hlin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24965" name="Freeform 37">
                    <a:extLst>
                      <a:ext uri="{FF2B5EF4-FFF2-40B4-BE49-F238E27FC236}">
                        <a16:creationId xmlns:a16="http://schemas.microsoft.com/office/drawing/2014/main" id="{1430228B-19CB-0544-98A3-C6083B13F0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88" y="1123"/>
                    <a:ext cx="53" cy="20"/>
                  </a:xfrm>
                  <a:custGeom>
                    <a:avLst/>
                    <a:gdLst>
                      <a:gd name="T0" fmla="*/ 7 w 53"/>
                      <a:gd name="T1" fmla="*/ 2 h 20"/>
                      <a:gd name="T2" fmla="*/ 5 w 53"/>
                      <a:gd name="T3" fmla="*/ 0 h 20"/>
                      <a:gd name="T4" fmla="*/ 11 w 53"/>
                      <a:gd name="T5" fmla="*/ 1 h 20"/>
                      <a:gd name="T6" fmla="*/ 16 w 53"/>
                      <a:gd name="T7" fmla="*/ 2 h 20"/>
                      <a:gd name="T8" fmla="*/ 22 w 53"/>
                      <a:gd name="T9" fmla="*/ 3 h 20"/>
                      <a:gd name="T10" fmla="*/ 28 w 53"/>
                      <a:gd name="T11" fmla="*/ 3 h 20"/>
                      <a:gd name="T12" fmla="*/ 33 w 53"/>
                      <a:gd name="T13" fmla="*/ 3 h 20"/>
                      <a:gd name="T14" fmla="*/ 39 w 53"/>
                      <a:gd name="T15" fmla="*/ 4 h 20"/>
                      <a:gd name="T16" fmla="*/ 45 w 53"/>
                      <a:gd name="T17" fmla="*/ 5 h 20"/>
                      <a:gd name="T18" fmla="*/ 52 w 53"/>
                      <a:gd name="T19" fmla="*/ 7 h 20"/>
                      <a:gd name="T20" fmla="*/ 50 w 53"/>
                      <a:gd name="T21" fmla="*/ 19 h 20"/>
                      <a:gd name="T22" fmla="*/ 44 w 53"/>
                      <a:gd name="T23" fmla="*/ 17 h 20"/>
                      <a:gd name="T24" fmla="*/ 38 w 53"/>
                      <a:gd name="T25" fmla="*/ 17 h 20"/>
                      <a:gd name="T26" fmla="*/ 33 w 53"/>
                      <a:gd name="T27" fmla="*/ 16 h 20"/>
                      <a:gd name="T28" fmla="*/ 27 w 53"/>
                      <a:gd name="T29" fmla="*/ 15 h 20"/>
                      <a:gd name="T30" fmla="*/ 21 w 53"/>
                      <a:gd name="T31" fmla="*/ 15 h 20"/>
                      <a:gd name="T32" fmla="*/ 16 w 53"/>
                      <a:gd name="T33" fmla="*/ 14 h 20"/>
                      <a:gd name="T34" fmla="*/ 9 w 53"/>
                      <a:gd name="T35" fmla="*/ 13 h 20"/>
                      <a:gd name="T36" fmla="*/ 3 w 53"/>
                      <a:gd name="T37" fmla="*/ 12 h 20"/>
                      <a:gd name="T38" fmla="*/ 0 w 53"/>
                      <a:gd name="T39" fmla="*/ 10 h 20"/>
                      <a:gd name="T40" fmla="*/ 3 w 53"/>
                      <a:gd name="T41" fmla="*/ 12 h 20"/>
                      <a:gd name="T42" fmla="*/ 1 w 53"/>
                      <a:gd name="T43" fmla="*/ 12 h 20"/>
                      <a:gd name="T44" fmla="*/ 0 w 53"/>
                      <a:gd name="T45" fmla="*/ 10 h 20"/>
                      <a:gd name="T46" fmla="*/ 7 w 53"/>
                      <a:gd name="T47" fmla="*/ 2 h 20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0" t="0" r="r" b="b"/>
                    <a:pathLst>
                      <a:path w="53" h="20">
                        <a:moveTo>
                          <a:pt x="7" y="2"/>
                        </a:moveTo>
                        <a:lnTo>
                          <a:pt x="5" y="0"/>
                        </a:lnTo>
                        <a:lnTo>
                          <a:pt x="11" y="1"/>
                        </a:lnTo>
                        <a:lnTo>
                          <a:pt x="16" y="2"/>
                        </a:lnTo>
                        <a:lnTo>
                          <a:pt x="22" y="3"/>
                        </a:lnTo>
                        <a:lnTo>
                          <a:pt x="28" y="3"/>
                        </a:lnTo>
                        <a:lnTo>
                          <a:pt x="33" y="3"/>
                        </a:lnTo>
                        <a:lnTo>
                          <a:pt x="39" y="4"/>
                        </a:lnTo>
                        <a:lnTo>
                          <a:pt x="45" y="5"/>
                        </a:lnTo>
                        <a:lnTo>
                          <a:pt x="52" y="7"/>
                        </a:lnTo>
                        <a:lnTo>
                          <a:pt x="50" y="19"/>
                        </a:lnTo>
                        <a:lnTo>
                          <a:pt x="44" y="17"/>
                        </a:lnTo>
                        <a:lnTo>
                          <a:pt x="38" y="17"/>
                        </a:lnTo>
                        <a:lnTo>
                          <a:pt x="33" y="16"/>
                        </a:lnTo>
                        <a:lnTo>
                          <a:pt x="27" y="15"/>
                        </a:lnTo>
                        <a:lnTo>
                          <a:pt x="21" y="15"/>
                        </a:lnTo>
                        <a:lnTo>
                          <a:pt x="16" y="14"/>
                        </a:lnTo>
                        <a:lnTo>
                          <a:pt x="9" y="13"/>
                        </a:lnTo>
                        <a:lnTo>
                          <a:pt x="3" y="12"/>
                        </a:lnTo>
                        <a:lnTo>
                          <a:pt x="0" y="10"/>
                        </a:lnTo>
                        <a:lnTo>
                          <a:pt x="3" y="12"/>
                        </a:lnTo>
                        <a:lnTo>
                          <a:pt x="1" y="12"/>
                        </a:lnTo>
                        <a:lnTo>
                          <a:pt x="0" y="10"/>
                        </a:lnTo>
                        <a:lnTo>
                          <a:pt x="7" y="2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chemeClr val="hlin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24966" name="Freeform 38">
                    <a:extLst>
                      <a:ext uri="{FF2B5EF4-FFF2-40B4-BE49-F238E27FC236}">
                        <a16:creationId xmlns:a16="http://schemas.microsoft.com/office/drawing/2014/main" id="{0B83CC78-0702-524D-B793-9B68D529FBF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77" y="1056"/>
                    <a:ext cx="73" cy="78"/>
                  </a:xfrm>
                  <a:custGeom>
                    <a:avLst/>
                    <a:gdLst>
                      <a:gd name="T0" fmla="*/ 72 w 73"/>
                      <a:gd name="T1" fmla="*/ 12 h 78"/>
                      <a:gd name="T2" fmla="*/ 65 w 73"/>
                      <a:gd name="T3" fmla="*/ 12 h 78"/>
                      <a:gd name="T4" fmla="*/ 58 w 73"/>
                      <a:gd name="T5" fmla="*/ 13 h 78"/>
                      <a:gd name="T6" fmla="*/ 51 w 73"/>
                      <a:gd name="T7" fmla="*/ 15 h 78"/>
                      <a:gd name="T8" fmla="*/ 44 w 73"/>
                      <a:gd name="T9" fmla="*/ 17 h 78"/>
                      <a:gd name="T10" fmla="*/ 38 w 73"/>
                      <a:gd name="T11" fmla="*/ 21 h 78"/>
                      <a:gd name="T12" fmla="*/ 31 w 73"/>
                      <a:gd name="T13" fmla="*/ 24 h 78"/>
                      <a:gd name="T14" fmla="*/ 26 w 73"/>
                      <a:gd name="T15" fmla="*/ 28 h 78"/>
                      <a:gd name="T16" fmla="*/ 21 w 73"/>
                      <a:gd name="T17" fmla="*/ 33 h 78"/>
                      <a:gd name="T18" fmla="*/ 17 w 73"/>
                      <a:gd name="T19" fmla="*/ 37 h 78"/>
                      <a:gd name="T20" fmla="*/ 14 w 73"/>
                      <a:gd name="T21" fmla="*/ 42 h 78"/>
                      <a:gd name="T22" fmla="*/ 12 w 73"/>
                      <a:gd name="T23" fmla="*/ 47 h 78"/>
                      <a:gd name="T24" fmla="*/ 11 w 73"/>
                      <a:gd name="T25" fmla="*/ 51 h 78"/>
                      <a:gd name="T26" fmla="*/ 11 w 73"/>
                      <a:gd name="T27" fmla="*/ 56 h 78"/>
                      <a:gd name="T28" fmla="*/ 11 w 73"/>
                      <a:gd name="T29" fmla="*/ 60 h 78"/>
                      <a:gd name="T30" fmla="*/ 14 w 73"/>
                      <a:gd name="T31" fmla="*/ 64 h 78"/>
                      <a:gd name="T32" fmla="*/ 18 w 73"/>
                      <a:gd name="T33" fmla="*/ 69 h 78"/>
                      <a:gd name="T34" fmla="*/ 10 w 73"/>
                      <a:gd name="T35" fmla="*/ 77 h 78"/>
                      <a:gd name="T36" fmla="*/ 5 w 73"/>
                      <a:gd name="T37" fmla="*/ 71 h 78"/>
                      <a:gd name="T38" fmla="*/ 2 w 73"/>
                      <a:gd name="T39" fmla="*/ 64 h 78"/>
                      <a:gd name="T40" fmla="*/ 0 w 73"/>
                      <a:gd name="T41" fmla="*/ 57 h 78"/>
                      <a:gd name="T42" fmla="*/ 0 w 73"/>
                      <a:gd name="T43" fmla="*/ 49 h 78"/>
                      <a:gd name="T44" fmla="*/ 2 w 73"/>
                      <a:gd name="T45" fmla="*/ 42 h 78"/>
                      <a:gd name="T46" fmla="*/ 5 w 73"/>
                      <a:gd name="T47" fmla="*/ 36 h 78"/>
                      <a:gd name="T48" fmla="*/ 9 w 73"/>
                      <a:gd name="T49" fmla="*/ 30 h 78"/>
                      <a:gd name="T50" fmla="*/ 14 w 73"/>
                      <a:gd name="T51" fmla="*/ 24 h 78"/>
                      <a:gd name="T52" fmla="*/ 20 w 73"/>
                      <a:gd name="T53" fmla="*/ 19 h 78"/>
                      <a:gd name="T54" fmla="*/ 26 w 73"/>
                      <a:gd name="T55" fmla="*/ 14 h 78"/>
                      <a:gd name="T56" fmla="*/ 33 w 73"/>
                      <a:gd name="T57" fmla="*/ 10 h 78"/>
                      <a:gd name="T58" fmla="*/ 41 w 73"/>
                      <a:gd name="T59" fmla="*/ 7 h 78"/>
                      <a:gd name="T60" fmla="*/ 48 w 73"/>
                      <a:gd name="T61" fmla="*/ 4 h 78"/>
                      <a:gd name="T62" fmla="*/ 56 w 73"/>
                      <a:gd name="T63" fmla="*/ 2 h 78"/>
                      <a:gd name="T64" fmla="*/ 64 w 73"/>
                      <a:gd name="T65" fmla="*/ 1 h 78"/>
                      <a:gd name="T66" fmla="*/ 72 w 73"/>
                      <a:gd name="T67" fmla="*/ 0 h 78"/>
                      <a:gd name="T68" fmla="*/ 72 w 73"/>
                      <a:gd name="T69" fmla="*/ 12 h 78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0" t="0" r="r" b="b"/>
                    <a:pathLst>
                      <a:path w="73" h="78">
                        <a:moveTo>
                          <a:pt x="72" y="12"/>
                        </a:moveTo>
                        <a:lnTo>
                          <a:pt x="65" y="12"/>
                        </a:lnTo>
                        <a:lnTo>
                          <a:pt x="58" y="13"/>
                        </a:lnTo>
                        <a:lnTo>
                          <a:pt x="51" y="15"/>
                        </a:lnTo>
                        <a:lnTo>
                          <a:pt x="44" y="17"/>
                        </a:lnTo>
                        <a:lnTo>
                          <a:pt x="38" y="21"/>
                        </a:lnTo>
                        <a:lnTo>
                          <a:pt x="31" y="24"/>
                        </a:lnTo>
                        <a:lnTo>
                          <a:pt x="26" y="28"/>
                        </a:lnTo>
                        <a:lnTo>
                          <a:pt x="21" y="33"/>
                        </a:lnTo>
                        <a:lnTo>
                          <a:pt x="17" y="37"/>
                        </a:lnTo>
                        <a:lnTo>
                          <a:pt x="14" y="42"/>
                        </a:lnTo>
                        <a:lnTo>
                          <a:pt x="12" y="47"/>
                        </a:lnTo>
                        <a:lnTo>
                          <a:pt x="11" y="51"/>
                        </a:lnTo>
                        <a:lnTo>
                          <a:pt x="11" y="56"/>
                        </a:lnTo>
                        <a:lnTo>
                          <a:pt x="11" y="60"/>
                        </a:lnTo>
                        <a:lnTo>
                          <a:pt x="14" y="64"/>
                        </a:lnTo>
                        <a:lnTo>
                          <a:pt x="18" y="69"/>
                        </a:lnTo>
                        <a:lnTo>
                          <a:pt x="10" y="77"/>
                        </a:lnTo>
                        <a:lnTo>
                          <a:pt x="5" y="71"/>
                        </a:lnTo>
                        <a:lnTo>
                          <a:pt x="2" y="64"/>
                        </a:lnTo>
                        <a:lnTo>
                          <a:pt x="0" y="57"/>
                        </a:lnTo>
                        <a:lnTo>
                          <a:pt x="0" y="49"/>
                        </a:lnTo>
                        <a:lnTo>
                          <a:pt x="2" y="42"/>
                        </a:lnTo>
                        <a:lnTo>
                          <a:pt x="5" y="36"/>
                        </a:lnTo>
                        <a:lnTo>
                          <a:pt x="9" y="30"/>
                        </a:lnTo>
                        <a:lnTo>
                          <a:pt x="14" y="24"/>
                        </a:lnTo>
                        <a:lnTo>
                          <a:pt x="20" y="19"/>
                        </a:lnTo>
                        <a:lnTo>
                          <a:pt x="26" y="14"/>
                        </a:lnTo>
                        <a:lnTo>
                          <a:pt x="33" y="10"/>
                        </a:lnTo>
                        <a:lnTo>
                          <a:pt x="41" y="7"/>
                        </a:lnTo>
                        <a:lnTo>
                          <a:pt x="48" y="4"/>
                        </a:lnTo>
                        <a:lnTo>
                          <a:pt x="56" y="2"/>
                        </a:lnTo>
                        <a:lnTo>
                          <a:pt x="64" y="1"/>
                        </a:lnTo>
                        <a:lnTo>
                          <a:pt x="72" y="0"/>
                        </a:lnTo>
                        <a:lnTo>
                          <a:pt x="72" y="12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chemeClr val="hlin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24967" name="Freeform 39">
                    <a:extLst>
                      <a:ext uri="{FF2B5EF4-FFF2-40B4-BE49-F238E27FC236}">
                        <a16:creationId xmlns:a16="http://schemas.microsoft.com/office/drawing/2014/main" id="{1573F038-95BC-FE4D-82B7-D0D60375E3F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49" y="1056"/>
                    <a:ext cx="81" cy="13"/>
                  </a:xfrm>
                  <a:custGeom>
                    <a:avLst/>
                    <a:gdLst>
                      <a:gd name="T0" fmla="*/ 68 w 81"/>
                      <a:gd name="T1" fmla="*/ 5 h 13"/>
                      <a:gd name="T2" fmla="*/ 74 w 81"/>
                      <a:gd name="T3" fmla="*/ 12 h 13"/>
                      <a:gd name="T4" fmla="*/ 0 w 81"/>
                      <a:gd name="T5" fmla="*/ 12 h 13"/>
                      <a:gd name="T6" fmla="*/ 0 w 81"/>
                      <a:gd name="T7" fmla="*/ 0 h 13"/>
                      <a:gd name="T8" fmla="*/ 74 w 81"/>
                      <a:gd name="T9" fmla="*/ 1 h 13"/>
                      <a:gd name="T10" fmla="*/ 79 w 81"/>
                      <a:gd name="T11" fmla="*/ 7 h 13"/>
                      <a:gd name="T12" fmla="*/ 74 w 81"/>
                      <a:gd name="T13" fmla="*/ 1 h 13"/>
                      <a:gd name="T14" fmla="*/ 80 w 81"/>
                      <a:gd name="T15" fmla="*/ 1 h 13"/>
                      <a:gd name="T16" fmla="*/ 79 w 81"/>
                      <a:gd name="T17" fmla="*/ 7 h 13"/>
                      <a:gd name="T18" fmla="*/ 68 w 81"/>
                      <a:gd name="T19" fmla="*/ 5 h 1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81" h="13">
                        <a:moveTo>
                          <a:pt x="68" y="5"/>
                        </a:moveTo>
                        <a:lnTo>
                          <a:pt x="74" y="12"/>
                        </a:ln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74" y="1"/>
                        </a:lnTo>
                        <a:lnTo>
                          <a:pt x="79" y="7"/>
                        </a:lnTo>
                        <a:lnTo>
                          <a:pt x="74" y="1"/>
                        </a:lnTo>
                        <a:lnTo>
                          <a:pt x="80" y="1"/>
                        </a:lnTo>
                        <a:lnTo>
                          <a:pt x="79" y="7"/>
                        </a:lnTo>
                        <a:lnTo>
                          <a:pt x="68" y="5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chemeClr val="hlin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24968" name="Freeform 40">
                    <a:extLst>
                      <a:ext uri="{FF2B5EF4-FFF2-40B4-BE49-F238E27FC236}">
                        <a16:creationId xmlns:a16="http://schemas.microsoft.com/office/drawing/2014/main" id="{B5542D89-2939-C548-A9FE-22267C9E64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72" y="1061"/>
                    <a:ext cx="57" cy="236"/>
                  </a:xfrm>
                  <a:custGeom>
                    <a:avLst/>
                    <a:gdLst>
                      <a:gd name="T0" fmla="*/ 6 w 57"/>
                      <a:gd name="T1" fmla="*/ 234 h 236"/>
                      <a:gd name="T2" fmla="*/ 0 w 57"/>
                      <a:gd name="T3" fmla="*/ 233 h 236"/>
                      <a:gd name="T4" fmla="*/ 45 w 57"/>
                      <a:gd name="T5" fmla="*/ 0 h 236"/>
                      <a:gd name="T6" fmla="*/ 56 w 57"/>
                      <a:gd name="T7" fmla="*/ 2 h 236"/>
                      <a:gd name="T8" fmla="*/ 11 w 57"/>
                      <a:gd name="T9" fmla="*/ 235 h 236"/>
                      <a:gd name="T10" fmla="*/ 6 w 57"/>
                      <a:gd name="T11" fmla="*/ 234 h 23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7" h="236">
                        <a:moveTo>
                          <a:pt x="6" y="234"/>
                        </a:moveTo>
                        <a:lnTo>
                          <a:pt x="0" y="233"/>
                        </a:lnTo>
                        <a:lnTo>
                          <a:pt x="45" y="0"/>
                        </a:lnTo>
                        <a:lnTo>
                          <a:pt x="56" y="2"/>
                        </a:lnTo>
                        <a:lnTo>
                          <a:pt x="11" y="235"/>
                        </a:lnTo>
                        <a:lnTo>
                          <a:pt x="6" y="234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chemeClr val="hlin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</p:grpSp>
          </p:grpSp>
        </p:grpSp>
      </p:grpSp>
      <p:grpSp>
        <p:nvGrpSpPr>
          <p:cNvPr id="52231" name="Group 41">
            <a:extLst>
              <a:ext uri="{FF2B5EF4-FFF2-40B4-BE49-F238E27FC236}">
                <a16:creationId xmlns:a16="http://schemas.microsoft.com/office/drawing/2014/main" id="{3DF9CAB1-C615-6245-A33B-F05CC5E261B1}"/>
              </a:ext>
            </a:extLst>
          </p:cNvPr>
          <p:cNvGrpSpPr>
            <a:grpSpLocks/>
          </p:cNvGrpSpPr>
          <p:nvPr/>
        </p:nvGrpSpPr>
        <p:grpSpPr bwMode="auto">
          <a:xfrm>
            <a:off x="2212258" y="3350795"/>
            <a:ext cx="1985092" cy="2150353"/>
            <a:chOff x="428" y="2423"/>
            <a:chExt cx="1466" cy="1563"/>
          </a:xfrm>
        </p:grpSpPr>
        <p:grpSp>
          <p:nvGrpSpPr>
            <p:cNvPr id="52268" name="Group 42">
              <a:extLst>
                <a:ext uri="{FF2B5EF4-FFF2-40B4-BE49-F238E27FC236}">
                  <a16:creationId xmlns:a16="http://schemas.microsoft.com/office/drawing/2014/main" id="{124FA355-7201-0A43-9675-37C44A1E6D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8" y="2423"/>
              <a:ext cx="1466" cy="1321"/>
              <a:chOff x="288" y="2278"/>
              <a:chExt cx="1412" cy="1321"/>
            </a:xfrm>
          </p:grpSpPr>
          <p:sp>
            <p:nvSpPr>
              <p:cNvPr id="124971" name="Freeform 43">
                <a:extLst>
                  <a:ext uri="{FF2B5EF4-FFF2-40B4-BE49-F238E27FC236}">
                    <a16:creationId xmlns:a16="http://schemas.microsoft.com/office/drawing/2014/main" id="{329C291F-5901-5B42-A48A-3AB2A6D14B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" y="2355"/>
                <a:ext cx="1412" cy="1244"/>
              </a:xfrm>
              <a:custGeom>
                <a:avLst/>
                <a:gdLst>
                  <a:gd name="T0" fmla="*/ 3 w 1412"/>
                  <a:gd name="T1" fmla="*/ 1036 h 1244"/>
                  <a:gd name="T2" fmla="*/ 36 w 1412"/>
                  <a:gd name="T3" fmla="*/ 1193 h 1244"/>
                  <a:gd name="T4" fmla="*/ 124 w 1412"/>
                  <a:gd name="T5" fmla="*/ 1243 h 1244"/>
                  <a:gd name="T6" fmla="*/ 223 w 1412"/>
                  <a:gd name="T7" fmla="*/ 1230 h 1244"/>
                  <a:gd name="T8" fmla="*/ 252 w 1412"/>
                  <a:gd name="T9" fmla="*/ 1213 h 1244"/>
                  <a:gd name="T10" fmla="*/ 283 w 1412"/>
                  <a:gd name="T11" fmla="*/ 1150 h 1244"/>
                  <a:gd name="T12" fmla="*/ 289 w 1412"/>
                  <a:gd name="T13" fmla="*/ 975 h 1244"/>
                  <a:gd name="T14" fmla="*/ 281 w 1412"/>
                  <a:gd name="T15" fmla="*/ 871 h 1244"/>
                  <a:gd name="T16" fmla="*/ 280 w 1412"/>
                  <a:gd name="T17" fmla="*/ 772 h 1244"/>
                  <a:gd name="T18" fmla="*/ 312 w 1412"/>
                  <a:gd name="T19" fmla="*/ 715 h 1244"/>
                  <a:gd name="T20" fmla="*/ 362 w 1412"/>
                  <a:gd name="T21" fmla="*/ 692 h 1244"/>
                  <a:gd name="T22" fmla="*/ 383 w 1412"/>
                  <a:gd name="T23" fmla="*/ 710 h 1244"/>
                  <a:gd name="T24" fmla="*/ 356 w 1412"/>
                  <a:gd name="T25" fmla="*/ 637 h 1244"/>
                  <a:gd name="T26" fmla="*/ 338 w 1412"/>
                  <a:gd name="T27" fmla="*/ 549 h 1244"/>
                  <a:gd name="T28" fmla="*/ 329 w 1412"/>
                  <a:gd name="T29" fmla="*/ 473 h 1244"/>
                  <a:gd name="T30" fmla="*/ 327 w 1412"/>
                  <a:gd name="T31" fmla="*/ 387 h 1244"/>
                  <a:gd name="T32" fmla="*/ 331 w 1412"/>
                  <a:gd name="T33" fmla="*/ 303 h 1244"/>
                  <a:gd name="T34" fmla="*/ 344 w 1412"/>
                  <a:gd name="T35" fmla="*/ 221 h 1244"/>
                  <a:gd name="T36" fmla="*/ 370 w 1412"/>
                  <a:gd name="T37" fmla="*/ 144 h 1244"/>
                  <a:gd name="T38" fmla="*/ 423 w 1412"/>
                  <a:gd name="T39" fmla="*/ 106 h 1244"/>
                  <a:gd name="T40" fmla="*/ 503 w 1412"/>
                  <a:gd name="T41" fmla="*/ 148 h 1244"/>
                  <a:gd name="T42" fmla="*/ 546 w 1412"/>
                  <a:gd name="T43" fmla="*/ 192 h 1244"/>
                  <a:gd name="T44" fmla="*/ 607 w 1412"/>
                  <a:gd name="T45" fmla="*/ 392 h 1244"/>
                  <a:gd name="T46" fmla="*/ 753 w 1412"/>
                  <a:gd name="T47" fmla="*/ 378 h 1244"/>
                  <a:gd name="T48" fmla="*/ 767 w 1412"/>
                  <a:gd name="T49" fmla="*/ 295 h 1244"/>
                  <a:gd name="T50" fmla="*/ 785 w 1412"/>
                  <a:gd name="T51" fmla="*/ 180 h 1244"/>
                  <a:gd name="T52" fmla="*/ 869 w 1412"/>
                  <a:gd name="T53" fmla="*/ 133 h 1244"/>
                  <a:gd name="T54" fmla="*/ 931 w 1412"/>
                  <a:gd name="T55" fmla="*/ 94 h 1244"/>
                  <a:gd name="T56" fmla="*/ 974 w 1412"/>
                  <a:gd name="T57" fmla="*/ 146 h 1244"/>
                  <a:gd name="T58" fmla="*/ 997 w 1412"/>
                  <a:gd name="T59" fmla="*/ 254 h 1244"/>
                  <a:gd name="T60" fmla="*/ 1005 w 1412"/>
                  <a:gd name="T61" fmla="*/ 356 h 1244"/>
                  <a:gd name="T62" fmla="*/ 1003 w 1412"/>
                  <a:gd name="T63" fmla="*/ 474 h 1244"/>
                  <a:gd name="T64" fmla="*/ 989 w 1412"/>
                  <a:gd name="T65" fmla="*/ 582 h 1244"/>
                  <a:gd name="T66" fmla="*/ 964 w 1412"/>
                  <a:gd name="T67" fmla="*/ 666 h 1244"/>
                  <a:gd name="T68" fmla="*/ 941 w 1412"/>
                  <a:gd name="T69" fmla="*/ 709 h 1244"/>
                  <a:gd name="T70" fmla="*/ 974 w 1412"/>
                  <a:gd name="T71" fmla="*/ 662 h 1244"/>
                  <a:gd name="T72" fmla="*/ 1016 w 1412"/>
                  <a:gd name="T73" fmla="*/ 652 h 1244"/>
                  <a:gd name="T74" fmla="*/ 1061 w 1412"/>
                  <a:gd name="T75" fmla="*/ 681 h 1244"/>
                  <a:gd name="T76" fmla="*/ 1085 w 1412"/>
                  <a:gd name="T77" fmla="*/ 768 h 1244"/>
                  <a:gd name="T78" fmla="*/ 1087 w 1412"/>
                  <a:gd name="T79" fmla="*/ 881 h 1244"/>
                  <a:gd name="T80" fmla="*/ 1095 w 1412"/>
                  <a:gd name="T81" fmla="*/ 969 h 1244"/>
                  <a:gd name="T82" fmla="*/ 1106 w 1412"/>
                  <a:gd name="T83" fmla="*/ 1038 h 1244"/>
                  <a:gd name="T84" fmla="*/ 1122 w 1412"/>
                  <a:gd name="T85" fmla="*/ 1106 h 1244"/>
                  <a:gd name="T86" fmla="*/ 1143 w 1412"/>
                  <a:gd name="T87" fmla="*/ 1175 h 1244"/>
                  <a:gd name="T88" fmla="*/ 1177 w 1412"/>
                  <a:gd name="T89" fmla="*/ 1224 h 1244"/>
                  <a:gd name="T90" fmla="*/ 1276 w 1412"/>
                  <a:gd name="T91" fmla="*/ 1240 h 1244"/>
                  <a:gd name="T92" fmla="*/ 1366 w 1412"/>
                  <a:gd name="T93" fmla="*/ 1200 h 1244"/>
                  <a:gd name="T94" fmla="*/ 1408 w 1412"/>
                  <a:gd name="T95" fmla="*/ 1120 h 1244"/>
                  <a:gd name="T96" fmla="*/ 1397 w 1412"/>
                  <a:gd name="T97" fmla="*/ 1037 h 1244"/>
                  <a:gd name="T98" fmla="*/ 1355 w 1412"/>
                  <a:gd name="T99" fmla="*/ 1013 h 1244"/>
                  <a:gd name="T100" fmla="*/ 1273 w 1412"/>
                  <a:gd name="T101" fmla="*/ 1158 h 1244"/>
                  <a:gd name="T102" fmla="*/ 1213 w 1412"/>
                  <a:gd name="T103" fmla="*/ 1130 h 1244"/>
                  <a:gd name="T104" fmla="*/ 1227 w 1412"/>
                  <a:gd name="T105" fmla="*/ 1089 h 1244"/>
                  <a:gd name="T106" fmla="*/ 156 w 1412"/>
                  <a:gd name="T107" fmla="*/ 1082 h 1244"/>
                  <a:gd name="T108" fmla="*/ 209 w 1412"/>
                  <a:gd name="T109" fmla="*/ 1124 h 1244"/>
                  <a:gd name="T110" fmla="*/ 139 w 1412"/>
                  <a:gd name="T111" fmla="*/ 1156 h 1244"/>
                  <a:gd name="T112" fmla="*/ 110 w 1412"/>
                  <a:gd name="T113" fmla="*/ 1154 h 124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1412" h="1244">
                    <a:moveTo>
                      <a:pt x="91" y="999"/>
                    </a:moveTo>
                    <a:lnTo>
                      <a:pt x="73" y="996"/>
                    </a:lnTo>
                    <a:lnTo>
                      <a:pt x="57" y="996"/>
                    </a:lnTo>
                    <a:lnTo>
                      <a:pt x="43" y="998"/>
                    </a:lnTo>
                    <a:lnTo>
                      <a:pt x="32" y="1002"/>
                    </a:lnTo>
                    <a:lnTo>
                      <a:pt x="22" y="1008"/>
                    </a:lnTo>
                    <a:lnTo>
                      <a:pt x="14" y="1016"/>
                    </a:lnTo>
                    <a:lnTo>
                      <a:pt x="8" y="1025"/>
                    </a:lnTo>
                    <a:lnTo>
                      <a:pt x="3" y="1036"/>
                    </a:lnTo>
                    <a:lnTo>
                      <a:pt x="1" y="1049"/>
                    </a:lnTo>
                    <a:lnTo>
                      <a:pt x="0" y="1063"/>
                    </a:lnTo>
                    <a:lnTo>
                      <a:pt x="1" y="1079"/>
                    </a:lnTo>
                    <a:lnTo>
                      <a:pt x="3" y="1097"/>
                    </a:lnTo>
                    <a:lnTo>
                      <a:pt x="8" y="1115"/>
                    </a:lnTo>
                    <a:lnTo>
                      <a:pt x="14" y="1135"/>
                    </a:lnTo>
                    <a:lnTo>
                      <a:pt x="21" y="1157"/>
                    </a:lnTo>
                    <a:lnTo>
                      <a:pt x="30" y="1180"/>
                    </a:lnTo>
                    <a:lnTo>
                      <a:pt x="36" y="1193"/>
                    </a:lnTo>
                    <a:lnTo>
                      <a:pt x="44" y="1204"/>
                    </a:lnTo>
                    <a:lnTo>
                      <a:pt x="52" y="1214"/>
                    </a:lnTo>
                    <a:lnTo>
                      <a:pt x="60" y="1222"/>
                    </a:lnTo>
                    <a:lnTo>
                      <a:pt x="70" y="1228"/>
                    </a:lnTo>
                    <a:lnTo>
                      <a:pt x="80" y="1234"/>
                    </a:lnTo>
                    <a:lnTo>
                      <a:pt x="90" y="1237"/>
                    </a:lnTo>
                    <a:lnTo>
                      <a:pt x="101" y="1240"/>
                    </a:lnTo>
                    <a:lnTo>
                      <a:pt x="112" y="1242"/>
                    </a:lnTo>
                    <a:lnTo>
                      <a:pt x="124" y="1243"/>
                    </a:lnTo>
                    <a:lnTo>
                      <a:pt x="135" y="1243"/>
                    </a:lnTo>
                    <a:lnTo>
                      <a:pt x="147" y="1243"/>
                    </a:lnTo>
                    <a:lnTo>
                      <a:pt x="158" y="1242"/>
                    </a:lnTo>
                    <a:lnTo>
                      <a:pt x="170" y="1241"/>
                    </a:lnTo>
                    <a:lnTo>
                      <a:pt x="182" y="1240"/>
                    </a:lnTo>
                    <a:lnTo>
                      <a:pt x="193" y="1239"/>
                    </a:lnTo>
                    <a:lnTo>
                      <a:pt x="204" y="1236"/>
                    </a:lnTo>
                    <a:lnTo>
                      <a:pt x="214" y="1232"/>
                    </a:lnTo>
                    <a:lnTo>
                      <a:pt x="223" y="1230"/>
                    </a:lnTo>
                    <a:lnTo>
                      <a:pt x="229" y="1227"/>
                    </a:lnTo>
                    <a:lnTo>
                      <a:pt x="235" y="1225"/>
                    </a:lnTo>
                    <a:lnTo>
                      <a:pt x="239" y="1223"/>
                    </a:lnTo>
                    <a:lnTo>
                      <a:pt x="243" y="1221"/>
                    </a:lnTo>
                    <a:lnTo>
                      <a:pt x="246" y="1219"/>
                    </a:lnTo>
                    <a:lnTo>
                      <a:pt x="248" y="1217"/>
                    </a:lnTo>
                    <a:lnTo>
                      <a:pt x="249" y="1216"/>
                    </a:lnTo>
                    <a:lnTo>
                      <a:pt x="251" y="1214"/>
                    </a:lnTo>
                    <a:lnTo>
                      <a:pt x="252" y="1213"/>
                    </a:lnTo>
                    <a:lnTo>
                      <a:pt x="254" y="1211"/>
                    </a:lnTo>
                    <a:lnTo>
                      <a:pt x="256" y="1210"/>
                    </a:lnTo>
                    <a:lnTo>
                      <a:pt x="257" y="1209"/>
                    </a:lnTo>
                    <a:lnTo>
                      <a:pt x="260" y="1207"/>
                    </a:lnTo>
                    <a:lnTo>
                      <a:pt x="267" y="1201"/>
                    </a:lnTo>
                    <a:lnTo>
                      <a:pt x="272" y="1193"/>
                    </a:lnTo>
                    <a:lnTo>
                      <a:pt x="276" y="1181"/>
                    </a:lnTo>
                    <a:lnTo>
                      <a:pt x="280" y="1166"/>
                    </a:lnTo>
                    <a:lnTo>
                      <a:pt x="283" y="1150"/>
                    </a:lnTo>
                    <a:lnTo>
                      <a:pt x="285" y="1132"/>
                    </a:lnTo>
                    <a:lnTo>
                      <a:pt x="287" y="1112"/>
                    </a:lnTo>
                    <a:lnTo>
                      <a:pt x="288" y="1092"/>
                    </a:lnTo>
                    <a:lnTo>
                      <a:pt x="289" y="1071"/>
                    </a:lnTo>
                    <a:lnTo>
                      <a:pt x="289" y="1050"/>
                    </a:lnTo>
                    <a:lnTo>
                      <a:pt x="289" y="1029"/>
                    </a:lnTo>
                    <a:lnTo>
                      <a:pt x="289" y="1010"/>
                    </a:lnTo>
                    <a:lnTo>
                      <a:pt x="289" y="992"/>
                    </a:lnTo>
                    <a:lnTo>
                      <a:pt x="289" y="975"/>
                    </a:lnTo>
                    <a:lnTo>
                      <a:pt x="289" y="961"/>
                    </a:lnTo>
                    <a:lnTo>
                      <a:pt x="289" y="949"/>
                    </a:lnTo>
                    <a:lnTo>
                      <a:pt x="288" y="938"/>
                    </a:lnTo>
                    <a:lnTo>
                      <a:pt x="288" y="927"/>
                    </a:lnTo>
                    <a:lnTo>
                      <a:pt x="287" y="916"/>
                    </a:lnTo>
                    <a:lnTo>
                      <a:pt x="285" y="904"/>
                    </a:lnTo>
                    <a:lnTo>
                      <a:pt x="284" y="893"/>
                    </a:lnTo>
                    <a:lnTo>
                      <a:pt x="282" y="882"/>
                    </a:lnTo>
                    <a:lnTo>
                      <a:pt x="281" y="871"/>
                    </a:lnTo>
                    <a:lnTo>
                      <a:pt x="279" y="859"/>
                    </a:lnTo>
                    <a:lnTo>
                      <a:pt x="278" y="848"/>
                    </a:lnTo>
                    <a:lnTo>
                      <a:pt x="277" y="837"/>
                    </a:lnTo>
                    <a:lnTo>
                      <a:pt x="276" y="826"/>
                    </a:lnTo>
                    <a:lnTo>
                      <a:pt x="276" y="815"/>
                    </a:lnTo>
                    <a:lnTo>
                      <a:pt x="276" y="804"/>
                    </a:lnTo>
                    <a:lnTo>
                      <a:pt x="276" y="793"/>
                    </a:lnTo>
                    <a:lnTo>
                      <a:pt x="277" y="782"/>
                    </a:lnTo>
                    <a:lnTo>
                      <a:pt x="280" y="772"/>
                    </a:lnTo>
                    <a:lnTo>
                      <a:pt x="282" y="764"/>
                    </a:lnTo>
                    <a:lnTo>
                      <a:pt x="284" y="758"/>
                    </a:lnTo>
                    <a:lnTo>
                      <a:pt x="287" y="751"/>
                    </a:lnTo>
                    <a:lnTo>
                      <a:pt x="291" y="744"/>
                    </a:lnTo>
                    <a:lnTo>
                      <a:pt x="294" y="738"/>
                    </a:lnTo>
                    <a:lnTo>
                      <a:pt x="298" y="731"/>
                    </a:lnTo>
                    <a:lnTo>
                      <a:pt x="303" y="726"/>
                    </a:lnTo>
                    <a:lnTo>
                      <a:pt x="307" y="720"/>
                    </a:lnTo>
                    <a:lnTo>
                      <a:pt x="312" y="715"/>
                    </a:lnTo>
                    <a:lnTo>
                      <a:pt x="318" y="710"/>
                    </a:lnTo>
                    <a:lnTo>
                      <a:pt x="323" y="706"/>
                    </a:lnTo>
                    <a:lnTo>
                      <a:pt x="329" y="702"/>
                    </a:lnTo>
                    <a:lnTo>
                      <a:pt x="334" y="698"/>
                    </a:lnTo>
                    <a:lnTo>
                      <a:pt x="340" y="695"/>
                    </a:lnTo>
                    <a:lnTo>
                      <a:pt x="345" y="692"/>
                    </a:lnTo>
                    <a:lnTo>
                      <a:pt x="351" y="690"/>
                    </a:lnTo>
                    <a:lnTo>
                      <a:pt x="357" y="690"/>
                    </a:lnTo>
                    <a:lnTo>
                      <a:pt x="362" y="692"/>
                    </a:lnTo>
                    <a:lnTo>
                      <a:pt x="368" y="695"/>
                    </a:lnTo>
                    <a:lnTo>
                      <a:pt x="373" y="701"/>
                    </a:lnTo>
                    <a:lnTo>
                      <a:pt x="379" y="707"/>
                    </a:lnTo>
                    <a:lnTo>
                      <a:pt x="384" y="713"/>
                    </a:lnTo>
                    <a:lnTo>
                      <a:pt x="389" y="720"/>
                    </a:lnTo>
                    <a:lnTo>
                      <a:pt x="394" y="726"/>
                    </a:lnTo>
                    <a:lnTo>
                      <a:pt x="390" y="721"/>
                    </a:lnTo>
                    <a:lnTo>
                      <a:pt x="387" y="716"/>
                    </a:lnTo>
                    <a:lnTo>
                      <a:pt x="383" y="710"/>
                    </a:lnTo>
                    <a:lnTo>
                      <a:pt x="380" y="703"/>
                    </a:lnTo>
                    <a:lnTo>
                      <a:pt x="376" y="696"/>
                    </a:lnTo>
                    <a:lnTo>
                      <a:pt x="373" y="689"/>
                    </a:lnTo>
                    <a:lnTo>
                      <a:pt x="370" y="681"/>
                    </a:lnTo>
                    <a:lnTo>
                      <a:pt x="367" y="673"/>
                    </a:lnTo>
                    <a:lnTo>
                      <a:pt x="364" y="664"/>
                    </a:lnTo>
                    <a:lnTo>
                      <a:pt x="361" y="655"/>
                    </a:lnTo>
                    <a:lnTo>
                      <a:pt x="359" y="647"/>
                    </a:lnTo>
                    <a:lnTo>
                      <a:pt x="356" y="637"/>
                    </a:lnTo>
                    <a:lnTo>
                      <a:pt x="354" y="628"/>
                    </a:lnTo>
                    <a:lnTo>
                      <a:pt x="351" y="618"/>
                    </a:lnTo>
                    <a:lnTo>
                      <a:pt x="349" y="608"/>
                    </a:lnTo>
                    <a:lnTo>
                      <a:pt x="347" y="598"/>
                    </a:lnTo>
                    <a:lnTo>
                      <a:pt x="344" y="588"/>
                    </a:lnTo>
                    <a:lnTo>
                      <a:pt x="343" y="578"/>
                    </a:lnTo>
                    <a:lnTo>
                      <a:pt x="341" y="568"/>
                    </a:lnTo>
                    <a:lnTo>
                      <a:pt x="339" y="559"/>
                    </a:lnTo>
                    <a:lnTo>
                      <a:pt x="338" y="549"/>
                    </a:lnTo>
                    <a:lnTo>
                      <a:pt x="336" y="539"/>
                    </a:lnTo>
                    <a:lnTo>
                      <a:pt x="335" y="530"/>
                    </a:lnTo>
                    <a:lnTo>
                      <a:pt x="334" y="521"/>
                    </a:lnTo>
                    <a:lnTo>
                      <a:pt x="332" y="512"/>
                    </a:lnTo>
                    <a:lnTo>
                      <a:pt x="331" y="503"/>
                    </a:lnTo>
                    <a:lnTo>
                      <a:pt x="331" y="495"/>
                    </a:lnTo>
                    <a:lnTo>
                      <a:pt x="330" y="487"/>
                    </a:lnTo>
                    <a:lnTo>
                      <a:pt x="329" y="480"/>
                    </a:lnTo>
                    <a:lnTo>
                      <a:pt x="329" y="473"/>
                    </a:lnTo>
                    <a:lnTo>
                      <a:pt x="329" y="466"/>
                    </a:lnTo>
                    <a:lnTo>
                      <a:pt x="328" y="460"/>
                    </a:lnTo>
                    <a:lnTo>
                      <a:pt x="328" y="450"/>
                    </a:lnTo>
                    <a:lnTo>
                      <a:pt x="328" y="439"/>
                    </a:lnTo>
                    <a:lnTo>
                      <a:pt x="327" y="428"/>
                    </a:lnTo>
                    <a:lnTo>
                      <a:pt x="327" y="418"/>
                    </a:lnTo>
                    <a:lnTo>
                      <a:pt x="327" y="407"/>
                    </a:lnTo>
                    <a:lnTo>
                      <a:pt x="327" y="397"/>
                    </a:lnTo>
                    <a:lnTo>
                      <a:pt x="327" y="387"/>
                    </a:lnTo>
                    <a:lnTo>
                      <a:pt x="327" y="378"/>
                    </a:lnTo>
                    <a:lnTo>
                      <a:pt x="327" y="368"/>
                    </a:lnTo>
                    <a:lnTo>
                      <a:pt x="327" y="358"/>
                    </a:lnTo>
                    <a:lnTo>
                      <a:pt x="327" y="349"/>
                    </a:lnTo>
                    <a:lnTo>
                      <a:pt x="328" y="340"/>
                    </a:lnTo>
                    <a:lnTo>
                      <a:pt x="328" y="331"/>
                    </a:lnTo>
                    <a:lnTo>
                      <a:pt x="329" y="321"/>
                    </a:lnTo>
                    <a:lnTo>
                      <a:pt x="329" y="313"/>
                    </a:lnTo>
                    <a:lnTo>
                      <a:pt x="331" y="303"/>
                    </a:lnTo>
                    <a:lnTo>
                      <a:pt x="331" y="294"/>
                    </a:lnTo>
                    <a:lnTo>
                      <a:pt x="332" y="286"/>
                    </a:lnTo>
                    <a:lnTo>
                      <a:pt x="334" y="276"/>
                    </a:lnTo>
                    <a:lnTo>
                      <a:pt x="335" y="267"/>
                    </a:lnTo>
                    <a:lnTo>
                      <a:pt x="336" y="259"/>
                    </a:lnTo>
                    <a:lnTo>
                      <a:pt x="338" y="249"/>
                    </a:lnTo>
                    <a:lnTo>
                      <a:pt x="340" y="240"/>
                    </a:lnTo>
                    <a:lnTo>
                      <a:pt x="342" y="231"/>
                    </a:lnTo>
                    <a:lnTo>
                      <a:pt x="344" y="221"/>
                    </a:lnTo>
                    <a:lnTo>
                      <a:pt x="346" y="212"/>
                    </a:lnTo>
                    <a:lnTo>
                      <a:pt x="349" y="203"/>
                    </a:lnTo>
                    <a:lnTo>
                      <a:pt x="352" y="193"/>
                    </a:lnTo>
                    <a:lnTo>
                      <a:pt x="355" y="183"/>
                    </a:lnTo>
                    <a:lnTo>
                      <a:pt x="358" y="173"/>
                    </a:lnTo>
                    <a:lnTo>
                      <a:pt x="362" y="163"/>
                    </a:lnTo>
                    <a:lnTo>
                      <a:pt x="365" y="152"/>
                    </a:lnTo>
                    <a:lnTo>
                      <a:pt x="367" y="148"/>
                    </a:lnTo>
                    <a:lnTo>
                      <a:pt x="370" y="144"/>
                    </a:lnTo>
                    <a:lnTo>
                      <a:pt x="374" y="139"/>
                    </a:lnTo>
                    <a:lnTo>
                      <a:pt x="379" y="135"/>
                    </a:lnTo>
                    <a:lnTo>
                      <a:pt x="384" y="130"/>
                    </a:lnTo>
                    <a:lnTo>
                      <a:pt x="390" y="125"/>
                    </a:lnTo>
                    <a:lnTo>
                      <a:pt x="396" y="121"/>
                    </a:lnTo>
                    <a:lnTo>
                      <a:pt x="403" y="116"/>
                    </a:lnTo>
                    <a:lnTo>
                      <a:pt x="410" y="112"/>
                    </a:lnTo>
                    <a:lnTo>
                      <a:pt x="417" y="109"/>
                    </a:lnTo>
                    <a:lnTo>
                      <a:pt x="423" y="106"/>
                    </a:lnTo>
                    <a:lnTo>
                      <a:pt x="430" y="104"/>
                    </a:lnTo>
                    <a:lnTo>
                      <a:pt x="436" y="103"/>
                    </a:lnTo>
                    <a:lnTo>
                      <a:pt x="441" y="103"/>
                    </a:lnTo>
                    <a:lnTo>
                      <a:pt x="446" y="104"/>
                    </a:lnTo>
                    <a:lnTo>
                      <a:pt x="451" y="106"/>
                    </a:lnTo>
                    <a:lnTo>
                      <a:pt x="466" y="118"/>
                    </a:lnTo>
                    <a:lnTo>
                      <a:pt x="480" y="129"/>
                    </a:lnTo>
                    <a:lnTo>
                      <a:pt x="493" y="139"/>
                    </a:lnTo>
                    <a:lnTo>
                      <a:pt x="503" y="148"/>
                    </a:lnTo>
                    <a:lnTo>
                      <a:pt x="513" y="156"/>
                    </a:lnTo>
                    <a:lnTo>
                      <a:pt x="520" y="163"/>
                    </a:lnTo>
                    <a:lnTo>
                      <a:pt x="527" y="170"/>
                    </a:lnTo>
                    <a:lnTo>
                      <a:pt x="532" y="175"/>
                    </a:lnTo>
                    <a:lnTo>
                      <a:pt x="537" y="180"/>
                    </a:lnTo>
                    <a:lnTo>
                      <a:pt x="540" y="184"/>
                    </a:lnTo>
                    <a:lnTo>
                      <a:pt x="543" y="187"/>
                    </a:lnTo>
                    <a:lnTo>
                      <a:pt x="545" y="190"/>
                    </a:lnTo>
                    <a:lnTo>
                      <a:pt x="546" y="192"/>
                    </a:lnTo>
                    <a:lnTo>
                      <a:pt x="547" y="194"/>
                    </a:lnTo>
                    <a:lnTo>
                      <a:pt x="548" y="195"/>
                    </a:lnTo>
                    <a:lnTo>
                      <a:pt x="548" y="366"/>
                    </a:lnTo>
                    <a:lnTo>
                      <a:pt x="550" y="372"/>
                    </a:lnTo>
                    <a:lnTo>
                      <a:pt x="555" y="378"/>
                    </a:lnTo>
                    <a:lnTo>
                      <a:pt x="565" y="382"/>
                    </a:lnTo>
                    <a:lnTo>
                      <a:pt x="576" y="387"/>
                    </a:lnTo>
                    <a:lnTo>
                      <a:pt x="591" y="390"/>
                    </a:lnTo>
                    <a:lnTo>
                      <a:pt x="607" y="392"/>
                    </a:lnTo>
                    <a:lnTo>
                      <a:pt x="625" y="395"/>
                    </a:lnTo>
                    <a:lnTo>
                      <a:pt x="643" y="396"/>
                    </a:lnTo>
                    <a:lnTo>
                      <a:pt x="662" y="396"/>
                    </a:lnTo>
                    <a:lnTo>
                      <a:pt x="680" y="395"/>
                    </a:lnTo>
                    <a:lnTo>
                      <a:pt x="698" y="394"/>
                    </a:lnTo>
                    <a:lnTo>
                      <a:pt x="715" y="391"/>
                    </a:lnTo>
                    <a:lnTo>
                      <a:pt x="730" y="388"/>
                    </a:lnTo>
                    <a:lnTo>
                      <a:pt x="743" y="383"/>
                    </a:lnTo>
                    <a:lnTo>
                      <a:pt x="753" y="378"/>
                    </a:lnTo>
                    <a:lnTo>
                      <a:pt x="761" y="371"/>
                    </a:lnTo>
                    <a:lnTo>
                      <a:pt x="763" y="368"/>
                    </a:lnTo>
                    <a:lnTo>
                      <a:pt x="764" y="361"/>
                    </a:lnTo>
                    <a:lnTo>
                      <a:pt x="765" y="353"/>
                    </a:lnTo>
                    <a:lnTo>
                      <a:pt x="766" y="344"/>
                    </a:lnTo>
                    <a:lnTo>
                      <a:pt x="767" y="333"/>
                    </a:lnTo>
                    <a:lnTo>
                      <a:pt x="767" y="321"/>
                    </a:lnTo>
                    <a:lnTo>
                      <a:pt x="767" y="309"/>
                    </a:lnTo>
                    <a:lnTo>
                      <a:pt x="767" y="295"/>
                    </a:lnTo>
                    <a:lnTo>
                      <a:pt x="766" y="281"/>
                    </a:lnTo>
                    <a:lnTo>
                      <a:pt x="766" y="267"/>
                    </a:lnTo>
                    <a:lnTo>
                      <a:pt x="766" y="252"/>
                    </a:lnTo>
                    <a:lnTo>
                      <a:pt x="766" y="238"/>
                    </a:lnTo>
                    <a:lnTo>
                      <a:pt x="766" y="224"/>
                    </a:lnTo>
                    <a:lnTo>
                      <a:pt x="767" y="210"/>
                    </a:lnTo>
                    <a:lnTo>
                      <a:pt x="768" y="197"/>
                    </a:lnTo>
                    <a:lnTo>
                      <a:pt x="769" y="185"/>
                    </a:lnTo>
                    <a:lnTo>
                      <a:pt x="785" y="180"/>
                    </a:lnTo>
                    <a:lnTo>
                      <a:pt x="798" y="175"/>
                    </a:lnTo>
                    <a:lnTo>
                      <a:pt x="810" y="171"/>
                    </a:lnTo>
                    <a:lnTo>
                      <a:pt x="821" y="165"/>
                    </a:lnTo>
                    <a:lnTo>
                      <a:pt x="831" y="160"/>
                    </a:lnTo>
                    <a:lnTo>
                      <a:pt x="840" y="155"/>
                    </a:lnTo>
                    <a:lnTo>
                      <a:pt x="848" y="149"/>
                    </a:lnTo>
                    <a:lnTo>
                      <a:pt x="856" y="144"/>
                    </a:lnTo>
                    <a:lnTo>
                      <a:pt x="862" y="139"/>
                    </a:lnTo>
                    <a:lnTo>
                      <a:pt x="869" y="133"/>
                    </a:lnTo>
                    <a:lnTo>
                      <a:pt x="876" y="128"/>
                    </a:lnTo>
                    <a:lnTo>
                      <a:pt x="882" y="122"/>
                    </a:lnTo>
                    <a:lnTo>
                      <a:pt x="889" y="117"/>
                    </a:lnTo>
                    <a:lnTo>
                      <a:pt x="896" y="111"/>
                    </a:lnTo>
                    <a:lnTo>
                      <a:pt x="904" y="106"/>
                    </a:lnTo>
                    <a:lnTo>
                      <a:pt x="911" y="100"/>
                    </a:lnTo>
                    <a:lnTo>
                      <a:pt x="918" y="97"/>
                    </a:lnTo>
                    <a:lnTo>
                      <a:pt x="925" y="95"/>
                    </a:lnTo>
                    <a:lnTo>
                      <a:pt x="931" y="94"/>
                    </a:lnTo>
                    <a:lnTo>
                      <a:pt x="937" y="95"/>
                    </a:lnTo>
                    <a:lnTo>
                      <a:pt x="942" y="97"/>
                    </a:lnTo>
                    <a:lnTo>
                      <a:pt x="948" y="101"/>
                    </a:lnTo>
                    <a:lnTo>
                      <a:pt x="952" y="106"/>
                    </a:lnTo>
                    <a:lnTo>
                      <a:pt x="957" y="112"/>
                    </a:lnTo>
                    <a:lnTo>
                      <a:pt x="962" y="119"/>
                    </a:lnTo>
                    <a:lnTo>
                      <a:pt x="966" y="127"/>
                    </a:lnTo>
                    <a:lnTo>
                      <a:pt x="970" y="136"/>
                    </a:lnTo>
                    <a:lnTo>
                      <a:pt x="974" y="146"/>
                    </a:lnTo>
                    <a:lnTo>
                      <a:pt x="977" y="156"/>
                    </a:lnTo>
                    <a:lnTo>
                      <a:pt x="980" y="167"/>
                    </a:lnTo>
                    <a:lnTo>
                      <a:pt x="983" y="179"/>
                    </a:lnTo>
                    <a:lnTo>
                      <a:pt x="986" y="191"/>
                    </a:lnTo>
                    <a:lnTo>
                      <a:pt x="989" y="203"/>
                    </a:lnTo>
                    <a:lnTo>
                      <a:pt x="991" y="216"/>
                    </a:lnTo>
                    <a:lnTo>
                      <a:pt x="993" y="228"/>
                    </a:lnTo>
                    <a:lnTo>
                      <a:pt x="995" y="241"/>
                    </a:lnTo>
                    <a:lnTo>
                      <a:pt x="997" y="254"/>
                    </a:lnTo>
                    <a:lnTo>
                      <a:pt x="999" y="267"/>
                    </a:lnTo>
                    <a:lnTo>
                      <a:pt x="1000" y="280"/>
                    </a:lnTo>
                    <a:lnTo>
                      <a:pt x="1001" y="292"/>
                    </a:lnTo>
                    <a:lnTo>
                      <a:pt x="1002" y="304"/>
                    </a:lnTo>
                    <a:lnTo>
                      <a:pt x="1003" y="315"/>
                    </a:lnTo>
                    <a:lnTo>
                      <a:pt x="1004" y="327"/>
                    </a:lnTo>
                    <a:lnTo>
                      <a:pt x="1004" y="337"/>
                    </a:lnTo>
                    <a:lnTo>
                      <a:pt x="1005" y="347"/>
                    </a:lnTo>
                    <a:lnTo>
                      <a:pt x="1005" y="356"/>
                    </a:lnTo>
                    <a:lnTo>
                      <a:pt x="1006" y="365"/>
                    </a:lnTo>
                    <a:lnTo>
                      <a:pt x="1006" y="372"/>
                    </a:lnTo>
                    <a:lnTo>
                      <a:pt x="1006" y="388"/>
                    </a:lnTo>
                    <a:lnTo>
                      <a:pt x="1006" y="403"/>
                    </a:lnTo>
                    <a:lnTo>
                      <a:pt x="1005" y="418"/>
                    </a:lnTo>
                    <a:lnTo>
                      <a:pt x="1005" y="432"/>
                    </a:lnTo>
                    <a:lnTo>
                      <a:pt x="1004" y="447"/>
                    </a:lnTo>
                    <a:lnTo>
                      <a:pt x="1004" y="461"/>
                    </a:lnTo>
                    <a:lnTo>
                      <a:pt x="1003" y="474"/>
                    </a:lnTo>
                    <a:lnTo>
                      <a:pt x="1002" y="487"/>
                    </a:lnTo>
                    <a:lnTo>
                      <a:pt x="1001" y="500"/>
                    </a:lnTo>
                    <a:lnTo>
                      <a:pt x="999" y="513"/>
                    </a:lnTo>
                    <a:lnTo>
                      <a:pt x="999" y="525"/>
                    </a:lnTo>
                    <a:lnTo>
                      <a:pt x="997" y="537"/>
                    </a:lnTo>
                    <a:lnTo>
                      <a:pt x="996" y="549"/>
                    </a:lnTo>
                    <a:lnTo>
                      <a:pt x="994" y="561"/>
                    </a:lnTo>
                    <a:lnTo>
                      <a:pt x="992" y="572"/>
                    </a:lnTo>
                    <a:lnTo>
                      <a:pt x="989" y="582"/>
                    </a:lnTo>
                    <a:lnTo>
                      <a:pt x="987" y="593"/>
                    </a:lnTo>
                    <a:lnTo>
                      <a:pt x="985" y="603"/>
                    </a:lnTo>
                    <a:lnTo>
                      <a:pt x="982" y="613"/>
                    </a:lnTo>
                    <a:lnTo>
                      <a:pt x="979" y="622"/>
                    </a:lnTo>
                    <a:lnTo>
                      <a:pt x="977" y="631"/>
                    </a:lnTo>
                    <a:lnTo>
                      <a:pt x="974" y="641"/>
                    </a:lnTo>
                    <a:lnTo>
                      <a:pt x="970" y="650"/>
                    </a:lnTo>
                    <a:lnTo>
                      <a:pt x="967" y="658"/>
                    </a:lnTo>
                    <a:lnTo>
                      <a:pt x="964" y="666"/>
                    </a:lnTo>
                    <a:lnTo>
                      <a:pt x="960" y="675"/>
                    </a:lnTo>
                    <a:lnTo>
                      <a:pt x="956" y="683"/>
                    </a:lnTo>
                    <a:lnTo>
                      <a:pt x="952" y="690"/>
                    </a:lnTo>
                    <a:lnTo>
                      <a:pt x="948" y="697"/>
                    </a:lnTo>
                    <a:lnTo>
                      <a:pt x="944" y="704"/>
                    </a:lnTo>
                    <a:lnTo>
                      <a:pt x="939" y="711"/>
                    </a:lnTo>
                    <a:lnTo>
                      <a:pt x="934" y="718"/>
                    </a:lnTo>
                    <a:lnTo>
                      <a:pt x="938" y="713"/>
                    </a:lnTo>
                    <a:lnTo>
                      <a:pt x="941" y="709"/>
                    </a:lnTo>
                    <a:lnTo>
                      <a:pt x="945" y="704"/>
                    </a:lnTo>
                    <a:lnTo>
                      <a:pt x="948" y="699"/>
                    </a:lnTo>
                    <a:lnTo>
                      <a:pt x="952" y="694"/>
                    </a:lnTo>
                    <a:lnTo>
                      <a:pt x="955" y="688"/>
                    </a:lnTo>
                    <a:lnTo>
                      <a:pt x="959" y="682"/>
                    </a:lnTo>
                    <a:lnTo>
                      <a:pt x="963" y="676"/>
                    </a:lnTo>
                    <a:lnTo>
                      <a:pt x="967" y="671"/>
                    </a:lnTo>
                    <a:lnTo>
                      <a:pt x="970" y="666"/>
                    </a:lnTo>
                    <a:lnTo>
                      <a:pt x="974" y="662"/>
                    </a:lnTo>
                    <a:lnTo>
                      <a:pt x="978" y="658"/>
                    </a:lnTo>
                    <a:lnTo>
                      <a:pt x="982" y="655"/>
                    </a:lnTo>
                    <a:lnTo>
                      <a:pt x="986" y="652"/>
                    </a:lnTo>
                    <a:lnTo>
                      <a:pt x="990" y="651"/>
                    </a:lnTo>
                    <a:lnTo>
                      <a:pt x="994" y="650"/>
                    </a:lnTo>
                    <a:lnTo>
                      <a:pt x="999" y="650"/>
                    </a:lnTo>
                    <a:lnTo>
                      <a:pt x="1004" y="650"/>
                    </a:lnTo>
                    <a:lnTo>
                      <a:pt x="1010" y="651"/>
                    </a:lnTo>
                    <a:lnTo>
                      <a:pt x="1016" y="652"/>
                    </a:lnTo>
                    <a:lnTo>
                      <a:pt x="1021" y="654"/>
                    </a:lnTo>
                    <a:lnTo>
                      <a:pt x="1027" y="656"/>
                    </a:lnTo>
                    <a:lnTo>
                      <a:pt x="1032" y="658"/>
                    </a:lnTo>
                    <a:lnTo>
                      <a:pt x="1038" y="661"/>
                    </a:lnTo>
                    <a:lnTo>
                      <a:pt x="1043" y="664"/>
                    </a:lnTo>
                    <a:lnTo>
                      <a:pt x="1048" y="668"/>
                    </a:lnTo>
                    <a:lnTo>
                      <a:pt x="1053" y="672"/>
                    </a:lnTo>
                    <a:lnTo>
                      <a:pt x="1057" y="676"/>
                    </a:lnTo>
                    <a:lnTo>
                      <a:pt x="1061" y="681"/>
                    </a:lnTo>
                    <a:lnTo>
                      <a:pt x="1065" y="687"/>
                    </a:lnTo>
                    <a:lnTo>
                      <a:pt x="1068" y="692"/>
                    </a:lnTo>
                    <a:lnTo>
                      <a:pt x="1071" y="698"/>
                    </a:lnTo>
                    <a:lnTo>
                      <a:pt x="1074" y="709"/>
                    </a:lnTo>
                    <a:lnTo>
                      <a:pt x="1077" y="720"/>
                    </a:lnTo>
                    <a:lnTo>
                      <a:pt x="1080" y="732"/>
                    </a:lnTo>
                    <a:lnTo>
                      <a:pt x="1082" y="744"/>
                    </a:lnTo>
                    <a:lnTo>
                      <a:pt x="1084" y="756"/>
                    </a:lnTo>
                    <a:lnTo>
                      <a:pt x="1085" y="768"/>
                    </a:lnTo>
                    <a:lnTo>
                      <a:pt x="1086" y="781"/>
                    </a:lnTo>
                    <a:lnTo>
                      <a:pt x="1086" y="793"/>
                    </a:lnTo>
                    <a:lnTo>
                      <a:pt x="1086" y="806"/>
                    </a:lnTo>
                    <a:lnTo>
                      <a:pt x="1086" y="818"/>
                    </a:lnTo>
                    <a:lnTo>
                      <a:pt x="1086" y="831"/>
                    </a:lnTo>
                    <a:lnTo>
                      <a:pt x="1086" y="844"/>
                    </a:lnTo>
                    <a:lnTo>
                      <a:pt x="1087" y="856"/>
                    </a:lnTo>
                    <a:lnTo>
                      <a:pt x="1087" y="869"/>
                    </a:lnTo>
                    <a:lnTo>
                      <a:pt x="1087" y="881"/>
                    </a:lnTo>
                    <a:lnTo>
                      <a:pt x="1088" y="893"/>
                    </a:lnTo>
                    <a:lnTo>
                      <a:pt x="1089" y="904"/>
                    </a:lnTo>
                    <a:lnTo>
                      <a:pt x="1090" y="914"/>
                    </a:lnTo>
                    <a:lnTo>
                      <a:pt x="1091" y="924"/>
                    </a:lnTo>
                    <a:lnTo>
                      <a:pt x="1092" y="934"/>
                    </a:lnTo>
                    <a:lnTo>
                      <a:pt x="1092" y="943"/>
                    </a:lnTo>
                    <a:lnTo>
                      <a:pt x="1094" y="952"/>
                    </a:lnTo>
                    <a:lnTo>
                      <a:pt x="1094" y="960"/>
                    </a:lnTo>
                    <a:lnTo>
                      <a:pt x="1095" y="969"/>
                    </a:lnTo>
                    <a:lnTo>
                      <a:pt x="1096" y="977"/>
                    </a:lnTo>
                    <a:lnTo>
                      <a:pt x="1097" y="985"/>
                    </a:lnTo>
                    <a:lnTo>
                      <a:pt x="1098" y="993"/>
                    </a:lnTo>
                    <a:lnTo>
                      <a:pt x="1099" y="1001"/>
                    </a:lnTo>
                    <a:lnTo>
                      <a:pt x="1100" y="1008"/>
                    </a:lnTo>
                    <a:lnTo>
                      <a:pt x="1101" y="1016"/>
                    </a:lnTo>
                    <a:lnTo>
                      <a:pt x="1103" y="1023"/>
                    </a:lnTo>
                    <a:lnTo>
                      <a:pt x="1104" y="1031"/>
                    </a:lnTo>
                    <a:lnTo>
                      <a:pt x="1106" y="1038"/>
                    </a:lnTo>
                    <a:lnTo>
                      <a:pt x="1107" y="1045"/>
                    </a:lnTo>
                    <a:lnTo>
                      <a:pt x="1109" y="1052"/>
                    </a:lnTo>
                    <a:lnTo>
                      <a:pt x="1110" y="1060"/>
                    </a:lnTo>
                    <a:lnTo>
                      <a:pt x="1112" y="1067"/>
                    </a:lnTo>
                    <a:lnTo>
                      <a:pt x="1114" y="1075"/>
                    </a:lnTo>
                    <a:lnTo>
                      <a:pt x="1116" y="1082"/>
                    </a:lnTo>
                    <a:lnTo>
                      <a:pt x="1118" y="1090"/>
                    </a:lnTo>
                    <a:lnTo>
                      <a:pt x="1120" y="1098"/>
                    </a:lnTo>
                    <a:lnTo>
                      <a:pt x="1122" y="1106"/>
                    </a:lnTo>
                    <a:lnTo>
                      <a:pt x="1125" y="1114"/>
                    </a:lnTo>
                    <a:lnTo>
                      <a:pt x="1128" y="1123"/>
                    </a:lnTo>
                    <a:lnTo>
                      <a:pt x="1130" y="1132"/>
                    </a:lnTo>
                    <a:lnTo>
                      <a:pt x="1133" y="1140"/>
                    </a:lnTo>
                    <a:lnTo>
                      <a:pt x="1136" y="1150"/>
                    </a:lnTo>
                    <a:lnTo>
                      <a:pt x="1139" y="1159"/>
                    </a:lnTo>
                    <a:lnTo>
                      <a:pt x="1141" y="1164"/>
                    </a:lnTo>
                    <a:lnTo>
                      <a:pt x="1142" y="1169"/>
                    </a:lnTo>
                    <a:lnTo>
                      <a:pt x="1143" y="1175"/>
                    </a:lnTo>
                    <a:lnTo>
                      <a:pt x="1145" y="1180"/>
                    </a:lnTo>
                    <a:lnTo>
                      <a:pt x="1147" y="1186"/>
                    </a:lnTo>
                    <a:lnTo>
                      <a:pt x="1149" y="1191"/>
                    </a:lnTo>
                    <a:lnTo>
                      <a:pt x="1152" y="1196"/>
                    </a:lnTo>
                    <a:lnTo>
                      <a:pt x="1155" y="1202"/>
                    </a:lnTo>
                    <a:lnTo>
                      <a:pt x="1159" y="1207"/>
                    </a:lnTo>
                    <a:lnTo>
                      <a:pt x="1164" y="1213"/>
                    </a:lnTo>
                    <a:lnTo>
                      <a:pt x="1170" y="1218"/>
                    </a:lnTo>
                    <a:lnTo>
                      <a:pt x="1177" y="1224"/>
                    </a:lnTo>
                    <a:lnTo>
                      <a:pt x="1185" y="1228"/>
                    </a:lnTo>
                    <a:lnTo>
                      <a:pt x="1194" y="1233"/>
                    </a:lnTo>
                    <a:lnTo>
                      <a:pt x="1206" y="1238"/>
                    </a:lnTo>
                    <a:lnTo>
                      <a:pt x="1218" y="1243"/>
                    </a:lnTo>
                    <a:lnTo>
                      <a:pt x="1230" y="1243"/>
                    </a:lnTo>
                    <a:lnTo>
                      <a:pt x="1241" y="1242"/>
                    </a:lnTo>
                    <a:lnTo>
                      <a:pt x="1253" y="1242"/>
                    </a:lnTo>
                    <a:lnTo>
                      <a:pt x="1265" y="1241"/>
                    </a:lnTo>
                    <a:lnTo>
                      <a:pt x="1276" y="1240"/>
                    </a:lnTo>
                    <a:lnTo>
                      <a:pt x="1287" y="1238"/>
                    </a:lnTo>
                    <a:lnTo>
                      <a:pt x="1298" y="1236"/>
                    </a:lnTo>
                    <a:lnTo>
                      <a:pt x="1308" y="1234"/>
                    </a:lnTo>
                    <a:lnTo>
                      <a:pt x="1319" y="1231"/>
                    </a:lnTo>
                    <a:lnTo>
                      <a:pt x="1329" y="1227"/>
                    </a:lnTo>
                    <a:lnTo>
                      <a:pt x="1339" y="1222"/>
                    </a:lnTo>
                    <a:lnTo>
                      <a:pt x="1349" y="1216"/>
                    </a:lnTo>
                    <a:lnTo>
                      <a:pt x="1358" y="1209"/>
                    </a:lnTo>
                    <a:lnTo>
                      <a:pt x="1366" y="1200"/>
                    </a:lnTo>
                    <a:lnTo>
                      <a:pt x="1375" y="1191"/>
                    </a:lnTo>
                    <a:lnTo>
                      <a:pt x="1383" y="1180"/>
                    </a:lnTo>
                    <a:lnTo>
                      <a:pt x="1387" y="1173"/>
                    </a:lnTo>
                    <a:lnTo>
                      <a:pt x="1392" y="1165"/>
                    </a:lnTo>
                    <a:lnTo>
                      <a:pt x="1396" y="1156"/>
                    </a:lnTo>
                    <a:lnTo>
                      <a:pt x="1399" y="1148"/>
                    </a:lnTo>
                    <a:lnTo>
                      <a:pt x="1403" y="1138"/>
                    </a:lnTo>
                    <a:lnTo>
                      <a:pt x="1405" y="1129"/>
                    </a:lnTo>
                    <a:lnTo>
                      <a:pt x="1408" y="1120"/>
                    </a:lnTo>
                    <a:lnTo>
                      <a:pt x="1410" y="1110"/>
                    </a:lnTo>
                    <a:lnTo>
                      <a:pt x="1411" y="1100"/>
                    </a:lnTo>
                    <a:lnTo>
                      <a:pt x="1411" y="1091"/>
                    </a:lnTo>
                    <a:lnTo>
                      <a:pt x="1411" y="1081"/>
                    </a:lnTo>
                    <a:lnTo>
                      <a:pt x="1410" y="1072"/>
                    </a:lnTo>
                    <a:lnTo>
                      <a:pt x="1408" y="1063"/>
                    </a:lnTo>
                    <a:lnTo>
                      <a:pt x="1405" y="1054"/>
                    </a:lnTo>
                    <a:lnTo>
                      <a:pt x="1402" y="1045"/>
                    </a:lnTo>
                    <a:lnTo>
                      <a:pt x="1397" y="1037"/>
                    </a:lnTo>
                    <a:lnTo>
                      <a:pt x="1394" y="1033"/>
                    </a:lnTo>
                    <a:lnTo>
                      <a:pt x="1390" y="1029"/>
                    </a:lnTo>
                    <a:lnTo>
                      <a:pt x="1386" y="1026"/>
                    </a:lnTo>
                    <a:lnTo>
                      <a:pt x="1381" y="1023"/>
                    </a:lnTo>
                    <a:lnTo>
                      <a:pt x="1377" y="1020"/>
                    </a:lnTo>
                    <a:lnTo>
                      <a:pt x="1371" y="1018"/>
                    </a:lnTo>
                    <a:lnTo>
                      <a:pt x="1366" y="1016"/>
                    </a:lnTo>
                    <a:lnTo>
                      <a:pt x="1361" y="1015"/>
                    </a:lnTo>
                    <a:lnTo>
                      <a:pt x="1355" y="1013"/>
                    </a:lnTo>
                    <a:lnTo>
                      <a:pt x="1350" y="1012"/>
                    </a:lnTo>
                    <a:lnTo>
                      <a:pt x="1344" y="1012"/>
                    </a:lnTo>
                    <a:lnTo>
                      <a:pt x="1338" y="1011"/>
                    </a:lnTo>
                    <a:lnTo>
                      <a:pt x="1333" y="1011"/>
                    </a:lnTo>
                    <a:lnTo>
                      <a:pt x="1328" y="1010"/>
                    </a:lnTo>
                    <a:lnTo>
                      <a:pt x="1323" y="1010"/>
                    </a:lnTo>
                    <a:lnTo>
                      <a:pt x="1318" y="1010"/>
                    </a:lnTo>
                    <a:lnTo>
                      <a:pt x="1346" y="1158"/>
                    </a:lnTo>
                    <a:lnTo>
                      <a:pt x="1273" y="1158"/>
                    </a:lnTo>
                    <a:lnTo>
                      <a:pt x="1265" y="1158"/>
                    </a:lnTo>
                    <a:lnTo>
                      <a:pt x="1258" y="1156"/>
                    </a:lnTo>
                    <a:lnTo>
                      <a:pt x="1250" y="1155"/>
                    </a:lnTo>
                    <a:lnTo>
                      <a:pt x="1243" y="1152"/>
                    </a:lnTo>
                    <a:lnTo>
                      <a:pt x="1236" y="1148"/>
                    </a:lnTo>
                    <a:lnTo>
                      <a:pt x="1229" y="1145"/>
                    </a:lnTo>
                    <a:lnTo>
                      <a:pt x="1223" y="1140"/>
                    </a:lnTo>
                    <a:lnTo>
                      <a:pt x="1218" y="1135"/>
                    </a:lnTo>
                    <a:lnTo>
                      <a:pt x="1213" y="1130"/>
                    </a:lnTo>
                    <a:lnTo>
                      <a:pt x="1209" y="1125"/>
                    </a:lnTo>
                    <a:lnTo>
                      <a:pt x="1207" y="1119"/>
                    </a:lnTo>
                    <a:lnTo>
                      <a:pt x="1206" y="1114"/>
                    </a:lnTo>
                    <a:lnTo>
                      <a:pt x="1206" y="1108"/>
                    </a:lnTo>
                    <a:lnTo>
                      <a:pt x="1207" y="1102"/>
                    </a:lnTo>
                    <a:lnTo>
                      <a:pt x="1210" y="1097"/>
                    </a:lnTo>
                    <a:lnTo>
                      <a:pt x="1214" y="1091"/>
                    </a:lnTo>
                    <a:lnTo>
                      <a:pt x="1221" y="1090"/>
                    </a:lnTo>
                    <a:lnTo>
                      <a:pt x="1227" y="1089"/>
                    </a:lnTo>
                    <a:lnTo>
                      <a:pt x="1233" y="1088"/>
                    </a:lnTo>
                    <a:lnTo>
                      <a:pt x="1238" y="1088"/>
                    </a:lnTo>
                    <a:lnTo>
                      <a:pt x="1244" y="1087"/>
                    </a:lnTo>
                    <a:lnTo>
                      <a:pt x="1250" y="1087"/>
                    </a:lnTo>
                    <a:lnTo>
                      <a:pt x="1256" y="1086"/>
                    </a:lnTo>
                    <a:lnTo>
                      <a:pt x="1262" y="1084"/>
                    </a:lnTo>
                    <a:lnTo>
                      <a:pt x="1064" y="2"/>
                    </a:lnTo>
                    <a:lnTo>
                      <a:pt x="261" y="0"/>
                    </a:lnTo>
                    <a:lnTo>
                      <a:pt x="156" y="1082"/>
                    </a:lnTo>
                    <a:lnTo>
                      <a:pt x="186" y="1087"/>
                    </a:lnTo>
                    <a:lnTo>
                      <a:pt x="194" y="1089"/>
                    </a:lnTo>
                    <a:lnTo>
                      <a:pt x="201" y="1092"/>
                    </a:lnTo>
                    <a:lnTo>
                      <a:pt x="206" y="1095"/>
                    </a:lnTo>
                    <a:lnTo>
                      <a:pt x="210" y="1100"/>
                    </a:lnTo>
                    <a:lnTo>
                      <a:pt x="212" y="1106"/>
                    </a:lnTo>
                    <a:lnTo>
                      <a:pt x="212" y="1112"/>
                    </a:lnTo>
                    <a:lnTo>
                      <a:pt x="211" y="1118"/>
                    </a:lnTo>
                    <a:lnTo>
                      <a:pt x="209" y="1124"/>
                    </a:lnTo>
                    <a:lnTo>
                      <a:pt x="205" y="1131"/>
                    </a:lnTo>
                    <a:lnTo>
                      <a:pt x="200" y="1136"/>
                    </a:lnTo>
                    <a:lnTo>
                      <a:pt x="193" y="1142"/>
                    </a:lnTo>
                    <a:lnTo>
                      <a:pt x="185" y="1146"/>
                    </a:lnTo>
                    <a:lnTo>
                      <a:pt x="176" y="1150"/>
                    </a:lnTo>
                    <a:lnTo>
                      <a:pt x="166" y="1153"/>
                    </a:lnTo>
                    <a:lnTo>
                      <a:pt x="154" y="1155"/>
                    </a:lnTo>
                    <a:lnTo>
                      <a:pt x="142" y="1156"/>
                    </a:lnTo>
                    <a:lnTo>
                      <a:pt x="139" y="1156"/>
                    </a:lnTo>
                    <a:lnTo>
                      <a:pt x="136" y="1156"/>
                    </a:lnTo>
                    <a:lnTo>
                      <a:pt x="133" y="1155"/>
                    </a:lnTo>
                    <a:lnTo>
                      <a:pt x="130" y="1155"/>
                    </a:lnTo>
                    <a:lnTo>
                      <a:pt x="128" y="1155"/>
                    </a:lnTo>
                    <a:lnTo>
                      <a:pt x="125" y="1155"/>
                    </a:lnTo>
                    <a:lnTo>
                      <a:pt x="121" y="1155"/>
                    </a:lnTo>
                    <a:lnTo>
                      <a:pt x="118" y="1155"/>
                    </a:lnTo>
                    <a:lnTo>
                      <a:pt x="114" y="1154"/>
                    </a:lnTo>
                    <a:lnTo>
                      <a:pt x="110" y="1154"/>
                    </a:lnTo>
                    <a:lnTo>
                      <a:pt x="106" y="1154"/>
                    </a:lnTo>
                    <a:lnTo>
                      <a:pt x="101" y="1153"/>
                    </a:lnTo>
                    <a:lnTo>
                      <a:pt x="96" y="1153"/>
                    </a:lnTo>
                    <a:lnTo>
                      <a:pt x="90" y="1153"/>
                    </a:lnTo>
                    <a:lnTo>
                      <a:pt x="83" y="1153"/>
                    </a:lnTo>
                    <a:lnTo>
                      <a:pt x="77" y="1152"/>
                    </a:lnTo>
                    <a:lnTo>
                      <a:pt x="91" y="999"/>
                    </a:lnTo>
                  </a:path>
                </a:pathLst>
              </a:custGeom>
              <a:solidFill>
                <a:srgbClr val="99CC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grpSp>
            <p:nvGrpSpPr>
              <p:cNvPr id="52271" name="Group 44">
                <a:extLst>
                  <a:ext uri="{FF2B5EF4-FFF2-40B4-BE49-F238E27FC236}">
                    <a16:creationId xmlns:a16="http://schemas.microsoft.com/office/drawing/2014/main" id="{91AC4F8F-B1EB-4849-BFA1-38495EAA7A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56" y="2278"/>
                <a:ext cx="1282" cy="1238"/>
                <a:chOff x="356" y="2278"/>
                <a:chExt cx="1282" cy="1238"/>
              </a:xfrm>
            </p:grpSpPr>
            <p:sp>
              <p:nvSpPr>
                <p:cNvPr id="124973" name="Freeform 45">
                  <a:extLst>
                    <a:ext uri="{FF2B5EF4-FFF2-40B4-BE49-F238E27FC236}">
                      <a16:creationId xmlns:a16="http://schemas.microsoft.com/office/drawing/2014/main" id="{4436FD9F-2E98-C94B-B60B-6DC3D1DCFD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" y="2278"/>
                  <a:ext cx="1270" cy="1237"/>
                </a:xfrm>
                <a:custGeom>
                  <a:avLst/>
                  <a:gdLst>
                    <a:gd name="T0" fmla="*/ 78 w 1270"/>
                    <a:gd name="T1" fmla="*/ 1233 h 1237"/>
                    <a:gd name="T2" fmla="*/ 100 w 1270"/>
                    <a:gd name="T3" fmla="*/ 1229 h 1237"/>
                    <a:gd name="T4" fmla="*/ 117 w 1270"/>
                    <a:gd name="T5" fmla="*/ 1220 h 1237"/>
                    <a:gd name="T6" fmla="*/ 129 w 1270"/>
                    <a:gd name="T7" fmla="*/ 1209 h 1237"/>
                    <a:gd name="T8" fmla="*/ 135 w 1270"/>
                    <a:gd name="T9" fmla="*/ 1196 h 1237"/>
                    <a:gd name="T10" fmla="*/ 136 w 1270"/>
                    <a:gd name="T11" fmla="*/ 1184 h 1237"/>
                    <a:gd name="T12" fmla="*/ 130 w 1270"/>
                    <a:gd name="T13" fmla="*/ 1174 h 1237"/>
                    <a:gd name="T14" fmla="*/ 118 w 1270"/>
                    <a:gd name="T15" fmla="*/ 1167 h 1237"/>
                    <a:gd name="T16" fmla="*/ 80 w 1270"/>
                    <a:gd name="T17" fmla="*/ 1160 h 1237"/>
                    <a:gd name="T18" fmla="*/ 988 w 1270"/>
                    <a:gd name="T19" fmla="*/ 82 h 1237"/>
                    <a:gd name="T20" fmla="*/ 1179 w 1270"/>
                    <a:gd name="T21" fmla="*/ 1164 h 1237"/>
                    <a:gd name="T22" fmla="*/ 1168 w 1270"/>
                    <a:gd name="T23" fmla="*/ 1165 h 1237"/>
                    <a:gd name="T24" fmla="*/ 1156 w 1270"/>
                    <a:gd name="T25" fmla="*/ 1166 h 1237"/>
                    <a:gd name="T26" fmla="*/ 1144 w 1270"/>
                    <a:gd name="T27" fmla="*/ 1167 h 1237"/>
                    <a:gd name="T28" fmla="*/ 1133 w 1270"/>
                    <a:gd name="T29" fmla="*/ 1174 h 1237"/>
                    <a:gd name="T30" fmla="*/ 1129 w 1270"/>
                    <a:gd name="T31" fmla="*/ 1186 h 1237"/>
                    <a:gd name="T32" fmla="*/ 1131 w 1270"/>
                    <a:gd name="T33" fmla="*/ 1197 h 1237"/>
                    <a:gd name="T34" fmla="*/ 1137 w 1270"/>
                    <a:gd name="T35" fmla="*/ 1208 h 1237"/>
                    <a:gd name="T36" fmla="*/ 1146 w 1270"/>
                    <a:gd name="T37" fmla="*/ 1218 h 1237"/>
                    <a:gd name="T38" fmla="*/ 1159 w 1270"/>
                    <a:gd name="T39" fmla="*/ 1226 h 1237"/>
                    <a:gd name="T40" fmla="*/ 1174 w 1270"/>
                    <a:gd name="T41" fmla="*/ 1232 h 1237"/>
                    <a:gd name="T42" fmla="*/ 1188 w 1270"/>
                    <a:gd name="T43" fmla="*/ 1236 h 1237"/>
                    <a:gd name="T44" fmla="*/ 1269 w 1270"/>
                    <a:gd name="T45" fmla="*/ 1236 h 1237"/>
                    <a:gd name="T46" fmla="*/ 121 w 1270"/>
                    <a:gd name="T47" fmla="*/ 0 h 1237"/>
                    <a:gd name="T48" fmla="*/ 7 w 1270"/>
                    <a:gd name="T49" fmla="*/ 1230 h 1237"/>
                    <a:gd name="T50" fmla="*/ 19 w 1270"/>
                    <a:gd name="T51" fmla="*/ 1231 h 1237"/>
                    <a:gd name="T52" fmla="*/ 29 w 1270"/>
                    <a:gd name="T53" fmla="*/ 1231 h 1237"/>
                    <a:gd name="T54" fmla="*/ 37 w 1270"/>
                    <a:gd name="T55" fmla="*/ 1232 h 1237"/>
                    <a:gd name="T56" fmla="*/ 44 w 1270"/>
                    <a:gd name="T57" fmla="*/ 1233 h 1237"/>
                    <a:gd name="T58" fmla="*/ 51 w 1270"/>
                    <a:gd name="T59" fmla="*/ 1233 h 1237"/>
                    <a:gd name="T60" fmla="*/ 57 w 1270"/>
                    <a:gd name="T61" fmla="*/ 1233 h 1237"/>
                    <a:gd name="T62" fmla="*/ 62 w 1270"/>
                    <a:gd name="T63" fmla="*/ 1234 h 123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1270" h="1237">
                      <a:moveTo>
                        <a:pt x="65" y="1234"/>
                      </a:moveTo>
                      <a:lnTo>
                        <a:pt x="78" y="1233"/>
                      </a:lnTo>
                      <a:lnTo>
                        <a:pt x="89" y="1231"/>
                      </a:lnTo>
                      <a:lnTo>
                        <a:pt x="100" y="1229"/>
                      </a:lnTo>
                      <a:lnTo>
                        <a:pt x="109" y="1225"/>
                      </a:lnTo>
                      <a:lnTo>
                        <a:pt x="117" y="1220"/>
                      </a:lnTo>
                      <a:lnTo>
                        <a:pt x="124" y="1215"/>
                      </a:lnTo>
                      <a:lnTo>
                        <a:pt x="129" y="1209"/>
                      </a:lnTo>
                      <a:lnTo>
                        <a:pt x="133" y="1203"/>
                      </a:lnTo>
                      <a:lnTo>
                        <a:pt x="135" y="1196"/>
                      </a:lnTo>
                      <a:lnTo>
                        <a:pt x="136" y="1190"/>
                      </a:lnTo>
                      <a:lnTo>
                        <a:pt x="136" y="1184"/>
                      </a:lnTo>
                      <a:lnTo>
                        <a:pt x="134" y="1179"/>
                      </a:lnTo>
                      <a:lnTo>
                        <a:pt x="130" y="1174"/>
                      </a:lnTo>
                      <a:lnTo>
                        <a:pt x="125" y="1170"/>
                      </a:lnTo>
                      <a:lnTo>
                        <a:pt x="118" y="1167"/>
                      </a:lnTo>
                      <a:lnTo>
                        <a:pt x="109" y="1165"/>
                      </a:lnTo>
                      <a:lnTo>
                        <a:pt x="80" y="1160"/>
                      </a:lnTo>
                      <a:lnTo>
                        <a:pt x="185" y="79"/>
                      </a:lnTo>
                      <a:lnTo>
                        <a:pt x="988" y="82"/>
                      </a:lnTo>
                      <a:lnTo>
                        <a:pt x="1186" y="1162"/>
                      </a:lnTo>
                      <a:lnTo>
                        <a:pt x="1179" y="1164"/>
                      </a:lnTo>
                      <a:lnTo>
                        <a:pt x="1173" y="1165"/>
                      </a:lnTo>
                      <a:lnTo>
                        <a:pt x="1168" y="1165"/>
                      </a:lnTo>
                      <a:lnTo>
                        <a:pt x="1162" y="1166"/>
                      </a:lnTo>
                      <a:lnTo>
                        <a:pt x="1156" y="1166"/>
                      </a:lnTo>
                      <a:lnTo>
                        <a:pt x="1150" y="1167"/>
                      </a:lnTo>
                      <a:lnTo>
                        <a:pt x="1144" y="1167"/>
                      </a:lnTo>
                      <a:lnTo>
                        <a:pt x="1138" y="1168"/>
                      </a:lnTo>
                      <a:lnTo>
                        <a:pt x="1133" y="1174"/>
                      </a:lnTo>
                      <a:lnTo>
                        <a:pt x="1130" y="1180"/>
                      </a:lnTo>
                      <a:lnTo>
                        <a:pt x="1129" y="1186"/>
                      </a:lnTo>
                      <a:lnTo>
                        <a:pt x="1129" y="1192"/>
                      </a:lnTo>
                      <a:lnTo>
                        <a:pt x="1131" y="1197"/>
                      </a:lnTo>
                      <a:lnTo>
                        <a:pt x="1133" y="1203"/>
                      </a:lnTo>
                      <a:lnTo>
                        <a:pt x="1137" y="1208"/>
                      </a:lnTo>
                      <a:lnTo>
                        <a:pt x="1141" y="1213"/>
                      </a:lnTo>
                      <a:lnTo>
                        <a:pt x="1146" y="1218"/>
                      </a:lnTo>
                      <a:lnTo>
                        <a:pt x="1153" y="1223"/>
                      </a:lnTo>
                      <a:lnTo>
                        <a:pt x="1159" y="1226"/>
                      </a:lnTo>
                      <a:lnTo>
                        <a:pt x="1166" y="1229"/>
                      </a:lnTo>
                      <a:lnTo>
                        <a:pt x="1174" y="1232"/>
                      </a:lnTo>
                      <a:lnTo>
                        <a:pt x="1181" y="1234"/>
                      </a:lnTo>
                      <a:lnTo>
                        <a:pt x="1188" y="1236"/>
                      </a:lnTo>
                      <a:lnTo>
                        <a:pt x="1196" y="1236"/>
                      </a:lnTo>
                      <a:lnTo>
                        <a:pt x="1269" y="1236"/>
                      </a:lnTo>
                      <a:lnTo>
                        <a:pt x="1050" y="0"/>
                      </a:lnTo>
                      <a:lnTo>
                        <a:pt x="121" y="0"/>
                      </a:lnTo>
                      <a:lnTo>
                        <a:pt x="0" y="1230"/>
                      </a:lnTo>
                      <a:lnTo>
                        <a:pt x="7" y="1230"/>
                      </a:lnTo>
                      <a:lnTo>
                        <a:pt x="13" y="1231"/>
                      </a:lnTo>
                      <a:lnTo>
                        <a:pt x="19" y="1231"/>
                      </a:lnTo>
                      <a:lnTo>
                        <a:pt x="24" y="1231"/>
                      </a:lnTo>
                      <a:lnTo>
                        <a:pt x="29" y="1231"/>
                      </a:lnTo>
                      <a:lnTo>
                        <a:pt x="34" y="1232"/>
                      </a:lnTo>
                      <a:lnTo>
                        <a:pt x="37" y="1232"/>
                      </a:lnTo>
                      <a:lnTo>
                        <a:pt x="41" y="1232"/>
                      </a:lnTo>
                      <a:lnTo>
                        <a:pt x="44" y="1233"/>
                      </a:lnTo>
                      <a:lnTo>
                        <a:pt x="47" y="1233"/>
                      </a:lnTo>
                      <a:lnTo>
                        <a:pt x="51" y="1233"/>
                      </a:lnTo>
                      <a:lnTo>
                        <a:pt x="54" y="1233"/>
                      </a:lnTo>
                      <a:lnTo>
                        <a:pt x="57" y="1233"/>
                      </a:lnTo>
                      <a:lnTo>
                        <a:pt x="59" y="1234"/>
                      </a:lnTo>
                      <a:lnTo>
                        <a:pt x="62" y="1234"/>
                      </a:lnTo>
                      <a:lnTo>
                        <a:pt x="65" y="1234"/>
                      </a:lnTo>
                    </a:path>
                  </a:pathLst>
                </a:custGeom>
                <a:solidFill>
                  <a:srgbClr val="E6E6E6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grpSp>
              <p:nvGrpSpPr>
                <p:cNvPr id="52276" name="Group 46">
                  <a:extLst>
                    <a:ext uri="{FF2B5EF4-FFF2-40B4-BE49-F238E27FC236}">
                      <a16:creationId xmlns:a16="http://schemas.microsoft.com/office/drawing/2014/main" id="{7CA94363-9025-1843-8384-21A8C13443D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56" y="2346"/>
                  <a:ext cx="1282" cy="1170"/>
                  <a:chOff x="356" y="2346"/>
                  <a:chExt cx="1282" cy="1170"/>
                </a:xfrm>
              </p:grpSpPr>
              <p:sp>
                <p:nvSpPr>
                  <p:cNvPr id="124975" name="Freeform 47">
                    <a:extLst>
                      <a:ext uri="{FF2B5EF4-FFF2-40B4-BE49-F238E27FC236}">
                        <a16:creationId xmlns:a16="http://schemas.microsoft.com/office/drawing/2014/main" id="{A0D23068-E957-D44F-AA4C-1EAF7D7176E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6" y="3255"/>
                    <a:ext cx="36" cy="255"/>
                  </a:xfrm>
                  <a:custGeom>
                    <a:avLst/>
                    <a:gdLst>
                      <a:gd name="T0" fmla="*/ 6 w 36"/>
                      <a:gd name="T1" fmla="*/ 243 h 255"/>
                      <a:gd name="T2" fmla="*/ 11 w 36"/>
                      <a:gd name="T3" fmla="*/ 249 h 255"/>
                      <a:gd name="T4" fmla="*/ 35 w 36"/>
                      <a:gd name="T5" fmla="*/ 1 h 255"/>
                      <a:gd name="T6" fmla="*/ 25 w 36"/>
                      <a:gd name="T7" fmla="*/ 0 h 255"/>
                      <a:gd name="T8" fmla="*/ 0 w 36"/>
                      <a:gd name="T9" fmla="*/ 248 h 255"/>
                      <a:gd name="T10" fmla="*/ 5 w 36"/>
                      <a:gd name="T11" fmla="*/ 254 h 255"/>
                      <a:gd name="T12" fmla="*/ 0 w 36"/>
                      <a:gd name="T13" fmla="*/ 248 h 255"/>
                      <a:gd name="T14" fmla="*/ 0 w 36"/>
                      <a:gd name="T15" fmla="*/ 254 h 255"/>
                      <a:gd name="T16" fmla="*/ 5 w 36"/>
                      <a:gd name="T17" fmla="*/ 254 h 255"/>
                      <a:gd name="T18" fmla="*/ 6 w 36"/>
                      <a:gd name="T19" fmla="*/ 243 h 255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6" h="255">
                        <a:moveTo>
                          <a:pt x="6" y="243"/>
                        </a:moveTo>
                        <a:lnTo>
                          <a:pt x="11" y="249"/>
                        </a:lnTo>
                        <a:lnTo>
                          <a:pt x="35" y="1"/>
                        </a:lnTo>
                        <a:lnTo>
                          <a:pt x="25" y="0"/>
                        </a:lnTo>
                        <a:lnTo>
                          <a:pt x="0" y="248"/>
                        </a:lnTo>
                        <a:lnTo>
                          <a:pt x="5" y="254"/>
                        </a:lnTo>
                        <a:lnTo>
                          <a:pt x="0" y="248"/>
                        </a:lnTo>
                        <a:lnTo>
                          <a:pt x="0" y="254"/>
                        </a:lnTo>
                        <a:lnTo>
                          <a:pt x="5" y="254"/>
                        </a:lnTo>
                        <a:lnTo>
                          <a:pt x="6" y="243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chemeClr val="hlin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24976" name="Freeform 48">
                    <a:extLst>
                      <a:ext uri="{FF2B5EF4-FFF2-40B4-BE49-F238E27FC236}">
                        <a16:creationId xmlns:a16="http://schemas.microsoft.com/office/drawing/2014/main" id="{F6A43E5A-195B-FE4F-B6EF-1871F1C261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2" y="3497"/>
                    <a:ext cx="66" cy="16"/>
                  </a:xfrm>
                  <a:custGeom>
                    <a:avLst/>
                    <a:gdLst>
                      <a:gd name="T0" fmla="*/ 65 w 66"/>
                      <a:gd name="T1" fmla="*/ 3 h 16"/>
                      <a:gd name="T2" fmla="*/ 62 w 66"/>
                      <a:gd name="T3" fmla="*/ 3 h 16"/>
                      <a:gd name="T4" fmla="*/ 59 w 66"/>
                      <a:gd name="T5" fmla="*/ 3 h 16"/>
                      <a:gd name="T6" fmla="*/ 57 w 66"/>
                      <a:gd name="T7" fmla="*/ 3 h 16"/>
                      <a:gd name="T8" fmla="*/ 54 w 66"/>
                      <a:gd name="T9" fmla="*/ 3 h 16"/>
                      <a:gd name="T10" fmla="*/ 51 w 66"/>
                      <a:gd name="T11" fmla="*/ 3 h 16"/>
                      <a:gd name="T12" fmla="*/ 48 w 66"/>
                      <a:gd name="T13" fmla="*/ 3 h 16"/>
                      <a:gd name="T14" fmla="*/ 45 w 66"/>
                      <a:gd name="T15" fmla="*/ 3 h 16"/>
                      <a:gd name="T16" fmla="*/ 42 w 66"/>
                      <a:gd name="T17" fmla="*/ 2 h 16"/>
                      <a:gd name="T18" fmla="*/ 38 w 66"/>
                      <a:gd name="T19" fmla="*/ 2 h 16"/>
                      <a:gd name="T20" fmla="*/ 34 w 66"/>
                      <a:gd name="T21" fmla="*/ 2 h 16"/>
                      <a:gd name="T22" fmla="*/ 30 w 66"/>
                      <a:gd name="T23" fmla="*/ 2 h 16"/>
                      <a:gd name="T24" fmla="*/ 24 w 66"/>
                      <a:gd name="T25" fmla="*/ 1 h 16"/>
                      <a:gd name="T26" fmla="*/ 19 w 66"/>
                      <a:gd name="T27" fmla="*/ 1 h 16"/>
                      <a:gd name="T28" fmla="*/ 14 w 66"/>
                      <a:gd name="T29" fmla="*/ 1 h 16"/>
                      <a:gd name="T30" fmla="*/ 7 w 66"/>
                      <a:gd name="T31" fmla="*/ 0 h 16"/>
                      <a:gd name="T32" fmla="*/ 1 w 66"/>
                      <a:gd name="T33" fmla="*/ 0 h 16"/>
                      <a:gd name="T34" fmla="*/ 0 w 66"/>
                      <a:gd name="T35" fmla="*/ 11 h 16"/>
                      <a:gd name="T36" fmla="*/ 7 w 66"/>
                      <a:gd name="T37" fmla="*/ 12 h 16"/>
                      <a:gd name="T38" fmla="*/ 13 w 66"/>
                      <a:gd name="T39" fmla="*/ 12 h 16"/>
                      <a:gd name="T40" fmla="*/ 19 w 66"/>
                      <a:gd name="T41" fmla="*/ 13 h 16"/>
                      <a:gd name="T42" fmla="*/ 24 w 66"/>
                      <a:gd name="T43" fmla="*/ 13 h 16"/>
                      <a:gd name="T44" fmla="*/ 29 w 66"/>
                      <a:gd name="T45" fmla="*/ 13 h 16"/>
                      <a:gd name="T46" fmla="*/ 33 w 66"/>
                      <a:gd name="T47" fmla="*/ 13 h 16"/>
                      <a:gd name="T48" fmla="*/ 37 w 66"/>
                      <a:gd name="T49" fmla="*/ 13 h 16"/>
                      <a:gd name="T50" fmla="*/ 41 w 66"/>
                      <a:gd name="T51" fmla="*/ 14 h 16"/>
                      <a:gd name="T52" fmla="*/ 44 w 66"/>
                      <a:gd name="T53" fmla="*/ 14 h 16"/>
                      <a:gd name="T54" fmla="*/ 48 w 66"/>
                      <a:gd name="T55" fmla="*/ 14 h 16"/>
                      <a:gd name="T56" fmla="*/ 50 w 66"/>
                      <a:gd name="T57" fmla="*/ 14 h 16"/>
                      <a:gd name="T58" fmla="*/ 53 w 66"/>
                      <a:gd name="T59" fmla="*/ 15 h 16"/>
                      <a:gd name="T60" fmla="*/ 56 w 66"/>
                      <a:gd name="T61" fmla="*/ 15 h 16"/>
                      <a:gd name="T62" fmla="*/ 58 w 66"/>
                      <a:gd name="T63" fmla="*/ 15 h 16"/>
                      <a:gd name="T64" fmla="*/ 62 w 66"/>
                      <a:gd name="T65" fmla="*/ 15 h 16"/>
                      <a:gd name="T66" fmla="*/ 65 w 66"/>
                      <a:gd name="T67" fmla="*/ 15 h 16"/>
                      <a:gd name="T68" fmla="*/ 65 w 66"/>
                      <a:gd name="T69" fmla="*/ 3 h 1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0" t="0" r="r" b="b"/>
                    <a:pathLst>
                      <a:path w="66" h="16">
                        <a:moveTo>
                          <a:pt x="65" y="3"/>
                        </a:moveTo>
                        <a:lnTo>
                          <a:pt x="62" y="3"/>
                        </a:lnTo>
                        <a:lnTo>
                          <a:pt x="59" y="3"/>
                        </a:lnTo>
                        <a:lnTo>
                          <a:pt x="57" y="3"/>
                        </a:lnTo>
                        <a:lnTo>
                          <a:pt x="54" y="3"/>
                        </a:lnTo>
                        <a:lnTo>
                          <a:pt x="51" y="3"/>
                        </a:lnTo>
                        <a:lnTo>
                          <a:pt x="48" y="3"/>
                        </a:lnTo>
                        <a:lnTo>
                          <a:pt x="45" y="3"/>
                        </a:lnTo>
                        <a:lnTo>
                          <a:pt x="42" y="2"/>
                        </a:lnTo>
                        <a:lnTo>
                          <a:pt x="38" y="2"/>
                        </a:lnTo>
                        <a:lnTo>
                          <a:pt x="34" y="2"/>
                        </a:lnTo>
                        <a:lnTo>
                          <a:pt x="30" y="2"/>
                        </a:lnTo>
                        <a:lnTo>
                          <a:pt x="24" y="1"/>
                        </a:lnTo>
                        <a:lnTo>
                          <a:pt x="19" y="1"/>
                        </a:lnTo>
                        <a:lnTo>
                          <a:pt x="14" y="1"/>
                        </a:lnTo>
                        <a:lnTo>
                          <a:pt x="7" y="0"/>
                        </a:lnTo>
                        <a:lnTo>
                          <a:pt x="1" y="0"/>
                        </a:lnTo>
                        <a:lnTo>
                          <a:pt x="0" y="11"/>
                        </a:lnTo>
                        <a:lnTo>
                          <a:pt x="7" y="12"/>
                        </a:lnTo>
                        <a:lnTo>
                          <a:pt x="13" y="12"/>
                        </a:lnTo>
                        <a:lnTo>
                          <a:pt x="19" y="13"/>
                        </a:lnTo>
                        <a:lnTo>
                          <a:pt x="24" y="13"/>
                        </a:lnTo>
                        <a:lnTo>
                          <a:pt x="29" y="13"/>
                        </a:lnTo>
                        <a:lnTo>
                          <a:pt x="33" y="13"/>
                        </a:lnTo>
                        <a:lnTo>
                          <a:pt x="37" y="13"/>
                        </a:lnTo>
                        <a:lnTo>
                          <a:pt x="41" y="14"/>
                        </a:lnTo>
                        <a:lnTo>
                          <a:pt x="44" y="14"/>
                        </a:lnTo>
                        <a:lnTo>
                          <a:pt x="48" y="14"/>
                        </a:lnTo>
                        <a:lnTo>
                          <a:pt x="50" y="14"/>
                        </a:lnTo>
                        <a:lnTo>
                          <a:pt x="53" y="15"/>
                        </a:lnTo>
                        <a:lnTo>
                          <a:pt x="56" y="15"/>
                        </a:lnTo>
                        <a:lnTo>
                          <a:pt x="58" y="15"/>
                        </a:lnTo>
                        <a:lnTo>
                          <a:pt x="62" y="15"/>
                        </a:lnTo>
                        <a:lnTo>
                          <a:pt x="65" y="15"/>
                        </a:lnTo>
                        <a:lnTo>
                          <a:pt x="65" y="3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chemeClr val="hlin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24977" name="Freeform 49">
                    <a:extLst>
                      <a:ext uri="{FF2B5EF4-FFF2-40B4-BE49-F238E27FC236}">
                        <a16:creationId xmlns:a16="http://schemas.microsoft.com/office/drawing/2014/main" id="{E9A81042-74C4-9E44-A173-0F5E4882627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7" y="3432"/>
                    <a:ext cx="78" cy="81"/>
                  </a:xfrm>
                  <a:custGeom>
                    <a:avLst/>
                    <a:gdLst>
                      <a:gd name="T0" fmla="*/ 44 w 78"/>
                      <a:gd name="T1" fmla="*/ 11 h 81"/>
                      <a:gd name="T2" fmla="*/ 52 w 78"/>
                      <a:gd name="T3" fmla="*/ 13 h 81"/>
                      <a:gd name="T4" fmla="*/ 58 w 78"/>
                      <a:gd name="T5" fmla="*/ 16 h 81"/>
                      <a:gd name="T6" fmla="*/ 62 w 78"/>
                      <a:gd name="T7" fmla="*/ 19 h 81"/>
                      <a:gd name="T8" fmla="*/ 65 w 78"/>
                      <a:gd name="T9" fmla="*/ 23 h 81"/>
                      <a:gd name="T10" fmla="*/ 66 w 78"/>
                      <a:gd name="T11" fmla="*/ 27 h 81"/>
                      <a:gd name="T12" fmla="*/ 66 w 78"/>
                      <a:gd name="T13" fmla="*/ 31 h 81"/>
                      <a:gd name="T14" fmla="*/ 66 w 78"/>
                      <a:gd name="T15" fmla="*/ 36 h 81"/>
                      <a:gd name="T16" fmla="*/ 64 w 78"/>
                      <a:gd name="T17" fmla="*/ 41 h 81"/>
                      <a:gd name="T18" fmla="*/ 60 w 78"/>
                      <a:gd name="T19" fmla="*/ 46 h 81"/>
                      <a:gd name="T20" fmla="*/ 56 w 78"/>
                      <a:gd name="T21" fmla="*/ 51 h 81"/>
                      <a:gd name="T22" fmla="*/ 49 w 78"/>
                      <a:gd name="T23" fmla="*/ 56 h 81"/>
                      <a:gd name="T24" fmla="*/ 42 w 78"/>
                      <a:gd name="T25" fmla="*/ 60 h 81"/>
                      <a:gd name="T26" fmla="*/ 33 w 78"/>
                      <a:gd name="T27" fmla="*/ 64 h 81"/>
                      <a:gd name="T28" fmla="*/ 23 w 78"/>
                      <a:gd name="T29" fmla="*/ 67 h 81"/>
                      <a:gd name="T30" fmla="*/ 12 w 78"/>
                      <a:gd name="T31" fmla="*/ 68 h 81"/>
                      <a:gd name="T32" fmla="*/ 0 w 78"/>
                      <a:gd name="T33" fmla="*/ 69 h 81"/>
                      <a:gd name="T34" fmla="*/ 0 w 78"/>
                      <a:gd name="T35" fmla="*/ 80 h 81"/>
                      <a:gd name="T36" fmla="*/ 13 w 78"/>
                      <a:gd name="T37" fmla="*/ 80 h 81"/>
                      <a:gd name="T38" fmla="*/ 26 w 78"/>
                      <a:gd name="T39" fmla="*/ 78 h 81"/>
                      <a:gd name="T40" fmla="*/ 36 w 78"/>
                      <a:gd name="T41" fmla="*/ 75 h 81"/>
                      <a:gd name="T42" fmla="*/ 46 w 78"/>
                      <a:gd name="T43" fmla="*/ 71 h 81"/>
                      <a:gd name="T44" fmla="*/ 55 w 78"/>
                      <a:gd name="T45" fmla="*/ 66 h 81"/>
                      <a:gd name="T46" fmla="*/ 63 w 78"/>
                      <a:gd name="T47" fmla="*/ 60 h 81"/>
                      <a:gd name="T48" fmla="*/ 69 w 78"/>
                      <a:gd name="T49" fmla="*/ 54 h 81"/>
                      <a:gd name="T50" fmla="*/ 73 w 78"/>
                      <a:gd name="T51" fmla="*/ 46 h 81"/>
                      <a:gd name="T52" fmla="*/ 76 w 78"/>
                      <a:gd name="T53" fmla="*/ 39 h 81"/>
                      <a:gd name="T54" fmla="*/ 77 w 78"/>
                      <a:gd name="T55" fmla="*/ 31 h 81"/>
                      <a:gd name="T56" fmla="*/ 77 w 78"/>
                      <a:gd name="T57" fmla="*/ 24 h 81"/>
                      <a:gd name="T58" fmla="*/ 74 w 78"/>
                      <a:gd name="T59" fmla="*/ 17 h 81"/>
                      <a:gd name="T60" fmla="*/ 69 w 78"/>
                      <a:gd name="T61" fmla="*/ 11 h 81"/>
                      <a:gd name="T62" fmla="*/ 63 w 78"/>
                      <a:gd name="T63" fmla="*/ 6 h 81"/>
                      <a:gd name="T64" fmla="*/ 55 w 78"/>
                      <a:gd name="T65" fmla="*/ 2 h 81"/>
                      <a:gd name="T66" fmla="*/ 45 w 78"/>
                      <a:gd name="T67" fmla="*/ 0 h 81"/>
                      <a:gd name="T68" fmla="*/ 44 w 78"/>
                      <a:gd name="T69" fmla="*/ 11 h 81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0" t="0" r="r" b="b"/>
                    <a:pathLst>
                      <a:path w="78" h="81">
                        <a:moveTo>
                          <a:pt x="44" y="11"/>
                        </a:moveTo>
                        <a:lnTo>
                          <a:pt x="52" y="13"/>
                        </a:lnTo>
                        <a:lnTo>
                          <a:pt x="58" y="16"/>
                        </a:lnTo>
                        <a:lnTo>
                          <a:pt x="62" y="19"/>
                        </a:lnTo>
                        <a:lnTo>
                          <a:pt x="65" y="23"/>
                        </a:lnTo>
                        <a:lnTo>
                          <a:pt x="66" y="27"/>
                        </a:lnTo>
                        <a:lnTo>
                          <a:pt x="66" y="31"/>
                        </a:lnTo>
                        <a:lnTo>
                          <a:pt x="66" y="36"/>
                        </a:lnTo>
                        <a:lnTo>
                          <a:pt x="64" y="41"/>
                        </a:lnTo>
                        <a:lnTo>
                          <a:pt x="60" y="46"/>
                        </a:lnTo>
                        <a:lnTo>
                          <a:pt x="56" y="51"/>
                        </a:lnTo>
                        <a:lnTo>
                          <a:pt x="49" y="56"/>
                        </a:lnTo>
                        <a:lnTo>
                          <a:pt x="42" y="60"/>
                        </a:lnTo>
                        <a:lnTo>
                          <a:pt x="33" y="64"/>
                        </a:lnTo>
                        <a:lnTo>
                          <a:pt x="23" y="67"/>
                        </a:lnTo>
                        <a:lnTo>
                          <a:pt x="12" y="68"/>
                        </a:lnTo>
                        <a:lnTo>
                          <a:pt x="0" y="69"/>
                        </a:lnTo>
                        <a:lnTo>
                          <a:pt x="0" y="80"/>
                        </a:lnTo>
                        <a:lnTo>
                          <a:pt x="13" y="80"/>
                        </a:lnTo>
                        <a:lnTo>
                          <a:pt x="26" y="78"/>
                        </a:lnTo>
                        <a:lnTo>
                          <a:pt x="36" y="75"/>
                        </a:lnTo>
                        <a:lnTo>
                          <a:pt x="46" y="71"/>
                        </a:lnTo>
                        <a:lnTo>
                          <a:pt x="55" y="66"/>
                        </a:lnTo>
                        <a:lnTo>
                          <a:pt x="63" y="60"/>
                        </a:lnTo>
                        <a:lnTo>
                          <a:pt x="69" y="54"/>
                        </a:lnTo>
                        <a:lnTo>
                          <a:pt x="73" y="46"/>
                        </a:lnTo>
                        <a:lnTo>
                          <a:pt x="76" y="39"/>
                        </a:lnTo>
                        <a:lnTo>
                          <a:pt x="77" y="31"/>
                        </a:lnTo>
                        <a:lnTo>
                          <a:pt x="77" y="24"/>
                        </a:lnTo>
                        <a:lnTo>
                          <a:pt x="74" y="17"/>
                        </a:lnTo>
                        <a:lnTo>
                          <a:pt x="69" y="11"/>
                        </a:lnTo>
                        <a:lnTo>
                          <a:pt x="63" y="6"/>
                        </a:lnTo>
                        <a:lnTo>
                          <a:pt x="55" y="2"/>
                        </a:lnTo>
                        <a:lnTo>
                          <a:pt x="45" y="0"/>
                        </a:lnTo>
                        <a:lnTo>
                          <a:pt x="44" y="11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chemeClr val="hlin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24978" name="Freeform 50">
                    <a:extLst>
                      <a:ext uri="{FF2B5EF4-FFF2-40B4-BE49-F238E27FC236}">
                        <a16:creationId xmlns:a16="http://schemas.microsoft.com/office/drawing/2014/main" id="{7F079009-2236-4E40-A595-B7B425E4FE0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6" y="3427"/>
                    <a:ext cx="36" cy="18"/>
                  </a:xfrm>
                  <a:custGeom>
                    <a:avLst/>
                    <a:gdLst>
                      <a:gd name="T0" fmla="*/ 1 w 36"/>
                      <a:gd name="T1" fmla="*/ 6 h 18"/>
                      <a:gd name="T2" fmla="*/ 5 w 36"/>
                      <a:gd name="T3" fmla="*/ 12 h 18"/>
                      <a:gd name="T4" fmla="*/ 33 w 36"/>
                      <a:gd name="T5" fmla="*/ 17 h 18"/>
                      <a:gd name="T6" fmla="*/ 35 w 36"/>
                      <a:gd name="T7" fmla="*/ 5 h 18"/>
                      <a:gd name="T8" fmla="*/ 6 w 36"/>
                      <a:gd name="T9" fmla="*/ 0 h 18"/>
                      <a:gd name="T10" fmla="*/ 11 w 36"/>
                      <a:gd name="T11" fmla="*/ 6 h 18"/>
                      <a:gd name="T12" fmla="*/ 1 w 36"/>
                      <a:gd name="T13" fmla="*/ 6 h 18"/>
                      <a:gd name="T14" fmla="*/ 0 w 36"/>
                      <a:gd name="T15" fmla="*/ 11 h 18"/>
                      <a:gd name="T16" fmla="*/ 5 w 36"/>
                      <a:gd name="T17" fmla="*/ 12 h 18"/>
                      <a:gd name="T18" fmla="*/ 1 w 36"/>
                      <a:gd name="T19" fmla="*/ 6 h 1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6" h="18">
                        <a:moveTo>
                          <a:pt x="1" y="6"/>
                        </a:moveTo>
                        <a:lnTo>
                          <a:pt x="5" y="12"/>
                        </a:lnTo>
                        <a:lnTo>
                          <a:pt x="33" y="17"/>
                        </a:lnTo>
                        <a:lnTo>
                          <a:pt x="35" y="5"/>
                        </a:lnTo>
                        <a:lnTo>
                          <a:pt x="6" y="0"/>
                        </a:lnTo>
                        <a:lnTo>
                          <a:pt x="11" y="6"/>
                        </a:lnTo>
                        <a:lnTo>
                          <a:pt x="1" y="6"/>
                        </a:lnTo>
                        <a:lnTo>
                          <a:pt x="0" y="11"/>
                        </a:lnTo>
                        <a:lnTo>
                          <a:pt x="5" y="12"/>
                        </a:lnTo>
                        <a:lnTo>
                          <a:pt x="1" y="6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chemeClr val="hlin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24979" name="Freeform 51">
                    <a:extLst>
                      <a:ext uri="{FF2B5EF4-FFF2-40B4-BE49-F238E27FC236}">
                        <a16:creationId xmlns:a16="http://schemas.microsoft.com/office/drawing/2014/main" id="{FDE89636-46E8-A44F-855B-17C4C009E60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6" y="2346"/>
                    <a:ext cx="116" cy="1089"/>
                  </a:xfrm>
                  <a:custGeom>
                    <a:avLst/>
                    <a:gdLst>
                      <a:gd name="T0" fmla="*/ 110 w 116"/>
                      <a:gd name="T1" fmla="*/ 0 h 1089"/>
                      <a:gd name="T2" fmla="*/ 105 w 116"/>
                      <a:gd name="T3" fmla="*/ 5 h 1089"/>
                      <a:gd name="T4" fmla="*/ 0 w 116"/>
                      <a:gd name="T5" fmla="*/ 1087 h 1089"/>
                      <a:gd name="T6" fmla="*/ 10 w 116"/>
                      <a:gd name="T7" fmla="*/ 1088 h 1089"/>
                      <a:gd name="T8" fmla="*/ 115 w 116"/>
                      <a:gd name="T9" fmla="*/ 6 h 1089"/>
                      <a:gd name="T10" fmla="*/ 110 w 116"/>
                      <a:gd name="T11" fmla="*/ 11 h 1089"/>
                      <a:gd name="T12" fmla="*/ 110 w 116"/>
                      <a:gd name="T13" fmla="*/ 0 h 1089"/>
                      <a:gd name="T14" fmla="*/ 105 w 116"/>
                      <a:gd name="T15" fmla="*/ 0 h 1089"/>
                      <a:gd name="T16" fmla="*/ 105 w 116"/>
                      <a:gd name="T17" fmla="*/ 5 h 1089"/>
                      <a:gd name="T18" fmla="*/ 110 w 116"/>
                      <a:gd name="T19" fmla="*/ 0 h 1089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16" h="1089">
                        <a:moveTo>
                          <a:pt x="110" y="0"/>
                        </a:moveTo>
                        <a:lnTo>
                          <a:pt x="105" y="5"/>
                        </a:lnTo>
                        <a:lnTo>
                          <a:pt x="0" y="1087"/>
                        </a:lnTo>
                        <a:lnTo>
                          <a:pt x="10" y="1088"/>
                        </a:lnTo>
                        <a:lnTo>
                          <a:pt x="115" y="6"/>
                        </a:lnTo>
                        <a:lnTo>
                          <a:pt x="110" y="11"/>
                        </a:lnTo>
                        <a:lnTo>
                          <a:pt x="110" y="0"/>
                        </a:lnTo>
                        <a:lnTo>
                          <a:pt x="105" y="0"/>
                        </a:lnTo>
                        <a:lnTo>
                          <a:pt x="105" y="5"/>
                        </a:lnTo>
                        <a:lnTo>
                          <a:pt x="110" y="0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chemeClr val="hlin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24980" name="Freeform 52">
                    <a:extLst>
                      <a:ext uri="{FF2B5EF4-FFF2-40B4-BE49-F238E27FC236}">
                        <a16:creationId xmlns:a16="http://schemas.microsoft.com/office/drawing/2014/main" id="{542EF21D-BF31-4643-B4DB-EFA7E6BD5E8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6" y="2346"/>
                    <a:ext cx="810" cy="14"/>
                  </a:xfrm>
                  <a:custGeom>
                    <a:avLst/>
                    <a:gdLst>
                      <a:gd name="T0" fmla="*/ 809 w 809"/>
                      <a:gd name="T1" fmla="*/ 6 h 14"/>
                      <a:gd name="T2" fmla="*/ 804 w 809"/>
                      <a:gd name="T3" fmla="*/ 2 h 14"/>
                      <a:gd name="T4" fmla="*/ 0 w 809"/>
                      <a:gd name="T5" fmla="*/ 0 h 14"/>
                      <a:gd name="T6" fmla="*/ 0 w 809"/>
                      <a:gd name="T7" fmla="*/ 11 h 14"/>
                      <a:gd name="T8" fmla="*/ 804 w 809"/>
                      <a:gd name="T9" fmla="*/ 13 h 14"/>
                      <a:gd name="T10" fmla="*/ 798 w 809"/>
                      <a:gd name="T11" fmla="*/ 9 h 14"/>
                      <a:gd name="T12" fmla="*/ 809 w 809"/>
                      <a:gd name="T13" fmla="*/ 6 h 14"/>
                      <a:gd name="T14" fmla="*/ 808 w 809"/>
                      <a:gd name="T15" fmla="*/ 2 h 14"/>
                      <a:gd name="T16" fmla="*/ 804 w 809"/>
                      <a:gd name="T17" fmla="*/ 2 h 14"/>
                      <a:gd name="T18" fmla="*/ 809 w 809"/>
                      <a:gd name="T19" fmla="*/ 6 h 1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809" h="14">
                        <a:moveTo>
                          <a:pt x="808" y="6"/>
                        </a:moveTo>
                        <a:lnTo>
                          <a:pt x="803" y="2"/>
                        </a:lnTo>
                        <a:lnTo>
                          <a:pt x="0" y="0"/>
                        </a:lnTo>
                        <a:lnTo>
                          <a:pt x="0" y="11"/>
                        </a:lnTo>
                        <a:lnTo>
                          <a:pt x="803" y="13"/>
                        </a:lnTo>
                        <a:lnTo>
                          <a:pt x="797" y="9"/>
                        </a:lnTo>
                        <a:lnTo>
                          <a:pt x="808" y="6"/>
                        </a:lnTo>
                        <a:lnTo>
                          <a:pt x="807" y="2"/>
                        </a:lnTo>
                        <a:lnTo>
                          <a:pt x="803" y="2"/>
                        </a:lnTo>
                        <a:lnTo>
                          <a:pt x="808" y="6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chemeClr val="hlin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24981" name="Freeform 53">
                    <a:extLst>
                      <a:ext uri="{FF2B5EF4-FFF2-40B4-BE49-F238E27FC236}">
                        <a16:creationId xmlns:a16="http://schemas.microsoft.com/office/drawing/2014/main" id="{834AC482-72D4-4F4C-9903-39FF5EF61E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44" y="2353"/>
                    <a:ext cx="211" cy="1089"/>
                  </a:xfrm>
                  <a:custGeom>
                    <a:avLst/>
                    <a:gdLst>
                      <a:gd name="T0" fmla="*/ 205 w 211"/>
                      <a:gd name="T1" fmla="*/ 1088 h 1089"/>
                      <a:gd name="T2" fmla="*/ 209 w 211"/>
                      <a:gd name="T3" fmla="*/ 1081 h 1089"/>
                      <a:gd name="T4" fmla="*/ 11 w 211"/>
                      <a:gd name="T5" fmla="*/ 0 h 1089"/>
                      <a:gd name="T6" fmla="*/ 0 w 211"/>
                      <a:gd name="T7" fmla="*/ 2 h 1089"/>
                      <a:gd name="T8" fmla="*/ 198 w 211"/>
                      <a:gd name="T9" fmla="*/ 1083 h 1089"/>
                      <a:gd name="T10" fmla="*/ 203 w 211"/>
                      <a:gd name="T11" fmla="*/ 1077 h 1089"/>
                      <a:gd name="T12" fmla="*/ 205 w 211"/>
                      <a:gd name="T13" fmla="*/ 1088 h 1089"/>
                      <a:gd name="T14" fmla="*/ 210 w 211"/>
                      <a:gd name="T15" fmla="*/ 1086 h 1089"/>
                      <a:gd name="T16" fmla="*/ 209 w 211"/>
                      <a:gd name="T17" fmla="*/ 1081 h 1089"/>
                      <a:gd name="T18" fmla="*/ 205 w 211"/>
                      <a:gd name="T19" fmla="*/ 1088 h 1089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11" h="1089">
                        <a:moveTo>
                          <a:pt x="205" y="1088"/>
                        </a:moveTo>
                        <a:lnTo>
                          <a:pt x="209" y="1081"/>
                        </a:lnTo>
                        <a:lnTo>
                          <a:pt x="11" y="0"/>
                        </a:lnTo>
                        <a:lnTo>
                          <a:pt x="0" y="2"/>
                        </a:lnTo>
                        <a:lnTo>
                          <a:pt x="198" y="1083"/>
                        </a:lnTo>
                        <a:lnTo>
                          <a:pt x="203" y="1077"/>
                        </a:lnTo>
                        <a:lnTo>
                          <a:pt x="205" y="1088"/>
                        </a:lnTo>
                        <a:lnTo>
                          <a:pt x="210" y="1086"/>
                        </a:lnTo>
                        <a:lnTo>
                          <a:pt x="209" y="1081"/>
                        </a:lnTo>
                        <a:lnTo>
                          <a:pt x="205" y="1088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chemeClr val="hlin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24982" name="Freeform 54">
                    <a:extLst>
                      <a:ext uri="{FF2B5EF4-FFF2-40B4-BE49-F238E27FC236}">
                        <a16:creationId xmlns:a16="http://schemas.microsoft.com/office/drawing/2014/main" id="{9A8B2E37-A207-8B4B-8280-63D4B89FB2B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496" y="3429"/>
                    <a:ext cx="53" cy="20"/>
                  </a:xfrm>
                  <a:custGeom>
                    <a:avLst/>
                    <a:gdLst>
                      <a:gd name="T0" fmla="*/ 7 w 53"/>
                      <a:gd name="T1" fmla="*/ 17 h 20"/>
                      <a:gd name="T2" fmla="*/ 5 w 53"/>
                      <a:gd name="T3" fmla="*/ 19 h 20"/>
                      <a:gd name="T4" fmla="*/ 11 w 53"/>
                      <a:gd name="T5" fmla="*/ 18 h 20"/>
                      <a:gd name="T6" fmla="*/ 16 w 53"/>
                      <a:gd name="T7" fmla="*/ 17 h 20"/>
                      <a:gd name="T8" fmla="*/ 22 w 53"/>
                      <a:gd name="T9" fmla="*/ 16 h 20"/>
                      <a:gd name="T10" fmla="*/ 28 w 53"/>
                      <a:gd name="T11" fmla="*/ 16 h 20"/>
                      <a:gd name="T12" fmla="*/ 33 w 53"/>
                      <a:gd name="T13" fmla="*/ 16 h 20"/>
                      <a:gd name="T14" fmla="*/ 39 w 53"/>
                      <a:gd name="T15" fmla="*/ 15 h 20"/>
                      <a:gd name="T16" fmla="*/ 45 w 53"/>
                      <a:gd name="T17" fmla="*/ 14 h 20"/>
                      <a:gd name="T18" fmla="*/ 52 w 53"/>
                      <a:gd name="T19" fmla="*/ 12 h 20"/>
                      <a:gd name="T20" fmla="*/ 50 w 53"/>
                      <a:gd name="T21" fmla="*/ 0 h 20"/>
                      <a:gd name="T22" fmla="*/ 44 w 53"/>
                      <a:gd name="T23" fmla="*/ 2 h 20"/>
                      <a:gd name="T24" fmla="*/ 38 w 53"/>
                      <a:gd name="T25" fmla="*/ 2 h 20"/>
                      <a:gd name="T26" fmla="*/ 33 w 53"/>
                      <a:gd name="T27" fmla="*/ 3 h 20"/>
                      <a:gd name="T28" fmla="*/ 27 w 53"/>
                      <a:gd name="T29" fmla="*/ 4 h 20"/>
                      <a:gd name="T30" fmla="*/ 21 w 53"/>
                      <a:gd name="T31" fmla="*/ 4 h 20"/>
                      <a:gd name="T32" fmla="*/ 16 w 53"/>
                      <a:gd name="T33" fmla="*/ 5 h 20"/>
                      <a:gd name="T34" fmla="*/ 9 w 53"/>
                      <a:gd name="T35" fmla="*/ 6 h 20"/>
                      <a:gd name="T36" fmla="*/ 3 w 53"/>
                      <a:gd name="T37" fmla="*/ 7 h 20"/>
                      <a:gd name="T38" fmla="*/ 0 w 53"/>
                      <a:gd name="T39" fmla="*/ 9 h 20"/>
                      <a:gd name="T40" fmla="*/ 3 w 53"/>
                      <a:gd name="T41" fmla="*/ 7 h 20"/>
                      <a:gd name="T42" fmla="*/ 1 w 53"/>
                      <a:gd name="T43" fmla="*/ 7 h 20"/>
                      <a:gd name="T44" fmla="*/ 0 w 53"/>
                      <a:gd name="T45" fmla="*/ 9 h 20"/>
                      <a:gd name="T46" fmla="*/ 7 w 53"/>
                      <a:gd name="T47" fmla="*/ 17 h 20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0" t="0" r="r" b="b"/>
                    <a:pathLst>
                      <a:path w="53" h="20">
                        <a:moveTo>
                          <a:pt x="7" y="17"/>
                        </a:moveTo>
                        <a:lnTo>
                          <a:pt x="5" y="19"/>
                        </a:lnTo>
                        <a:lnTo>
                          <a:pt x="11" y="18"/>
                        </a:lnTo>
                        <a:lnTo>
                          <a:pt x="16" y="17"/>
                        </a:lnTo>
                        <a:lnTo>
                          <a:pt x="22" y="16"/>
                        </a:lnTo>
                        <a:lnTo>
                          <a:pt x="28" y="16"/>
                        </a:lnTo>
                        <a:lnTo>
                          <a:pt x="33" y="16"/>
                        </a:lnTo>
                        <a:lnTo>
                          <a:pt x="39" y="15"/>
                        </a:lnTo>
                        <a:lnTo>
                          <a:pt x="45" y="14"/>
                        </a:lnTo>
                        <a:lnTo>
                          <a:pt x="52" y="12"/>
                        </a:lnTo>
                        <a:lnTo>
                          <a:pt x="50" y="0"/>
                        </a:lnTo>
                        <a:lnTo>
                          <a:pt x="44" y="2"/>
                        </a:lnTo>
                        <a:lnTo>
                          <a:pt x="38" y="2"/>
                        </a:lnTo>
                        <a:lnTo>
                          <a:pt x="33" y="3"/>
                        </a:lnTo>
                        <a:lnTo>
                          <a:pt x="27" y="4"/>
                        </a:lnTo>
                        <a:lnTo>
                          <a:pt x="21" y="4"/>
                        </a:lnTo>
                        <a:lnTo>
                          <a:pt x="16" y="5"/>
                        </a:lnTo>
                        <a:lnTo>
                          <a:pt x="9" y="6"/>
                        </a:lnTo>
                        <a:lnTo>
                          <a:pt x="3" y="7"/>
                        </a:lnTo>
                        <a:lnTo>
                          <a:pt x="0" y="9"/>
                        </a:lnTo>
                        <a:lnTo>
                          <a:pt x="3" y="7"/>
                        </a:lnTo>
                        <a:lnTo>
                          <a:pt x="1" y="7"/>
                        </a:lnTo>
                        <a:lnTo>
                          <a:pt x="0" y="9"/>
                        </a:lnTo>
                        <a:lnTo>
                          <a:pt x="7" y="17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chemeClr val="hlin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24983" name="Freeform 55">
                    <a:extLst>
                      <a:ext uri="{FF2B5EF4-FFF2-40B4-BE49-F238E27FC236}">
                        <a16:creationId xmlns:a16="http://schemas.microsoft.com/office/drawing/2014/main" id="{1CC35378-BA19-D94E-8459-DF461D76A4A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486" y="3438"/>
                    <a:ext cx="73" cy="78"/>
                  </a:xfrm>
                  <a:custGeom>
                    <a:avLst/>
                    <a:gdLst>
                      <a:gd name="T0" fmla="*/ 72 w 73"/>
                      <a:gd name="T1" fmla="*/ 65 h 78"/>
                      <a:gd name="T2" fmla="*/ 65 w 73"/>
                      <a:gd name="T3" fmla="*/ 65 h 78"/>
                      <a:gd name="T4" fmla="*/ 58 w 73"/>
                      <a:gd name="T5" fmla="*/ 64 h 78"/>
                      <a:gd name="T6" fmla="*/ 51 w 73"/>
                      <a:gd name="T7" fmla="*/ 62 h 78"/>
                      <a:gd name="T8" fmla="*/ 44 w 73"/>
                      <a:gd name="T9" fmla="*/ 59 h 78"/>
                      <a:gd name="T10" fmla="*/ 38 w 73"/>
                      <a:gd name="T11" fmla="*/ 56 h 78"/>
                      <a:gd name="T12" fmla="*/ 31 w 73"/>
                      <a:gd name="T13" fmla="*/ 53 h 78"/>
                      <a:gd name="T14" fmla="*/ 26 w 73"/>
                      <a:gd name="T15" fmla="*/ 49 h 78"/>
                      <a:gd name="T16" fmla="*/ 21 w 73"/>
                      <a:gd name="T17" fmla="*/ 44 h 78"/>
                      <a:gd name="T18" fmla="*/ 17 w 73"/>
                      <a:gd name="T19" fmla="*/ 40 h 78"/>
                      <a:gd name="T20" fmla="*/ 14 w 73"/>
                      <a:gd name="T21" fmla="*/ 35 h 78"/>
                      <a:gd name="T22" fmla="*/ 12 w 73"/>
                      <a:gd name="T23" fmla="*/ 30 h 78"/>
                      <a:gd name="T24" fmla="*/ 11 w 73"/>
                      <a:gd name="T25" fmla="*/ 26 h 78"/>
                      <a:gd name="T26" fmla="*/ 11 w 73"/>
                      <a:gd name="T27" fmla="*/ 21 h 78"/>
                      <a:gd name="T28" fmla="*/ 11 w 73"/>
                      <a:gd name="T29" fmla="*/ 17 h 78"/>
                      <a:gd name="T30" fmla="*/ 14 w 73"/>
                      <a:gd name="T31" fmla="*/ 13 h 78"/>
                      <a:gd name="T32" fmla="*/ 18 w 73"/>
                      <a:gd name="T33" fmla="*/ 8 h 78"/>
                      <a:gd name="T34" fmla="*/ 10 w 73"/>
                      <a:gd name="T35" fmla="*/ 0 h 78"/>
                      <a:gd name="T36" fmla="*/ 5 w 73"/>
                      <a:gd name="T37" fmla="*/ 6 h 78"/>
                      <a:gd name="T38" fmla="*/ 2 w 73"/>
                      <a:gd name="T39" fmla="*/ 13 h 78"/>
                      <a:gd name="T40" fmla="*/ 0 w 73"/>
                      <a:gd name="T41" fmla="*/ 20 h 78"/>
                      <a:gd name="T42" fmla="*/ 0 w 73"/>
                      <a:gd name="T43" fmla="*/ 28 h 78"/>
                      <a:gd name="T44" fmla="*/ 2 w 73"/>
                      <a:gd name="T45" fmla="*/ 35 h 78"/>
                      <a:gd name="T46" fmla="*/ 5 w 73"/>
                      <a:gd name="T47" fmla="*/ 41 h 78"/>
                      <a:gd name="T48" fmla="*/ 9 w 73"/>
                      <a:gd name="T49" fmla="*/ 47 h 78"/>
                      <a:gd name="T50" fmla="*/ 14 w 73"/>
                      <a:gd name="T51" fmla="*/ 53 h 78"/>
                      <a:gd name="T52" fmla="*/ 20 w 73"/>
                      <a:gd name="T53" fmla="*/ 58 h 78"/>
                      <a:gd name="T54" fmla="*/ 26 w 73"/>
                      <a:gd name="T55" fmla="*/ 63 h 78"/>
                      <a:gd name="T56" fmla="*/ 33 w 73"/>
                      <a:gd name="T57" fmla="*/ 67 h 78"/>
                      <a:gd name="T58" fmla="*/ 41 w 73"/>
                      <a:gd name="T59" fmla="*/ 70 h 78"/>
                      <a:gd name="T60" fmla="*/ 48 w 73"/>
                      <a:gd name="T61" fmla="*/ 73 h 78"/>
                      <a:gd name="T62" fmla="*/ 56 w 73"/>
                      <a:gd name="T63" fmla="*/ 75 h 78"/>
                      <a:gd name="T64" fmla="*/ 64 w 73"/>
                      <a:gd name="T65" fmla="*/ 76 h 78"/>
                      <a:gd name="T66" fmla="*/ 72 w 73"/>
                      <a:gd name="T67" fmla="*/ 77 h 78"/>
                      <a:gd name="T68" fmla="*/ 72 w 73"/>
                      <a:gd name="T69" fmla="*/ 65 h 78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0" t="0" r="r" b="b"/>
                    <a:pathLst>
                      <a:path w="73" h="78">
                        <a:moveTo>
                          <a:pt x="72" y="65"/>
                        </a:moveTo>
                        <a:lnTo>
                          <a:pt x="65" y="65"/>
                        </a:lnTo>
                        <a:lnTo>
                          <a:pt x="58" y="64"/>
                        </a:lnTo>
                        <a:lnTo>
                          <a:pt x="51" y="62"/>
                        </a:lnTo>
                        <a:lnTo>
                          <a:pt x="44" y="59"/>
                        </a:lnTo>
                        <a:lnTo>
                          <a:pt x="38" y="56"/>
                        </a:lnTo>
                        <a:lnTo>
                          <a:pt x="31" y="53"/>
                        </a:lnTo>
                        <a:lnTo>
                          <a:pt x="26" y="49"/>
                        </a:lnTo>
                        <a:lnTo>
                          <a:pt x="21" y="44"/>
                        </a:lnTo>
                        <a:lnTo>
                          <a:pt x="17" y="40"/>
                        </a:lnTo>
                        <a:lnTo>
                          <a:pt x="14" y="35"/>
                        </a:lnTo>
                        <a:lnTo>
                          <a:pt x="12" y="30"/>
                        </a:lnTo>
                        <a:lnTo>
                          <a:pt x="11" y="26"/>
                        </a:lnTo>
                        <a:lnTo>
                          <a:pt x="11" y="21"/>
                        </a:lnTo>
                        <a:lnTo>
                          <a:pt x="11" y="17"/>
                        </a:lnTo>
                        <a:lnTo>
                          <a:pt x="14" y="13"/>
                        </a:lnTo>
                        <a:lnTo>
                          <a:pt x="18" y="8"/>
                        </a:lnTo>
                        <a:lnTo>
                          <a:pt x="10" y="0"/>
                        </a:lnTo>
                        <a:lnTo>
                          <a:pt x="5" y="6"/>
                        </a:lnTo>
                        <a:lnTo>
                          <a:pt x="2" y="13"/>
                        </a:lnTo>
                        <a:lnTo>
                          <a:pt x="0" y="20"/>
                        </a:lnTo>
                        <a:lnTo>
                          <a:pt x="0" y="28"/>
                        </a:lnTo>
                        <a:lnTo>
                          <a:pt x="2" y="35"/>
                        </a:lnTo>
                        <a:lnTo>
                          <a:pt x="5" y="41"/>
                        </a:lnTo>
                        <a:lnTo>
                          <a:pt x="9" y="47"/>
                        </a:lnTo>
                        <a:lnTo>
                          <a:pt x="14" y="53"/>
                        </a:lnTo>
                        <a:lnTo>
                          <a:pt x="20" y="58"/>
                        </a:lnTo>
                        <a:lnTo>
                          <a:pt x="26" y="63"/>
                        </a:lnTo>
                        <a:lnTo>
                          <a:pt x="33" y="67"/>
                        </a:lnTo>
                        <a:lnTo>
                          <a:pt x="41" y="70"/>
                        </a:lnTo>
                        <a:lnTo>
                          <a:pt x="48" y="73"/>
                        </a:lnTo>
                        <a:lnTo>
                          <a:pt x="56" y="75"/>
                        </a:lnTo>
                        <a:lnTo>
                          <a:pt x="64" y="76"/>
                        </a:lnTo>
                        <a:lnTo>
                          <a:pt x="72" y="77"/>
                        </a:lnTo>
                        <a:lnTo>
                          <a:pt x="72" y="65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chemeClr val="hlin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24984" name="Freeform 56">
                    <a:extLst>
                      <a:ext uri="{FF2B5EF4-FFF2-40B4-BE49-F238E27FC236}">
                        <a16:creationId xmlns:a16="http://schemas.microsoft.com/office/drawing/2014/main" id="{E08C9EDC-FC29-164C-AF1C-DFE14F1DC2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557" y="3503"/>
                    <a:ext cx="81" cy="13"/>
                  </a:xfrm>
                  <a:custGeom>
                    <a:avLst/>
                    <a:gdLst>
                      <a:gd name="T0" fmla="*/ 68 w 81"/>
                      <a:gd name="T1" fmla="*/ 7 h 13"/>
                      <a:gd name="T2" fmla="*/ 74 w 81"/>
                      <a:gd name="T3" fmla="*/ 0 h 13"/>
                      <a:gd name="T4" fmla="*/ 0 w 81"/>
                      <a:gd name="T5" fmla="*/ 0 h 13"/>
                      <a:gd name="T6" fmla="*/ 0 w 81"/>
                      <a:gd name="T7" fmla="*/ 12 h 13"/>
                      <a:gd name="T8" fmla="*/ 74 w 81"/>
                      <a:gd name="T9" fmla="*/ 11 h 13"/>
                      <a:gd name="T10" fmla="*/ 79 w 81"/>
                      <a:gd name="T11" fmla="*/ 5 h 13"/>
                      <a:gd name="T12" fmla="*/ 74 w 81"/>
                      <a:gd name="T13" fmla="*/ 11 h 13"/>
                      <a:gd name="T14" fmla="*/ 80 w 81"/>
                      <a:gd name="T15" fmla="*/ 11 h 13"/>
                      <a:gd name="T16" fmla="*/ 79 w 81"/>
                      <a:gd name="T17" fmla="*/ 5 h 13"/>
                      <a:gd name="T18" fmla="*/ 68 w 81"/>
                      <a:gd name="T19" fmla="*/ 7 h 1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81" h="13">
                        <a:moveTo>
                          <a:pt x="68" y="7"/>
                        </a:moveTo>
                        <a:lnTo>
                          <a:pt x="74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74" y="11"/>
                        </a:lnTo>
                        <a:lnTo>
                          <a:pt x="79" y="5"/>
                        </a:lnTo>
                        <a:lnTo>
                          <a:pt x="74" y="11"/>
                        </a:lnTo>
                        <a:lnTo>
                          <a:pt x="80" y="11"/>
                        </a:lnTo>
                        <a:lnTo>
                          <a:pt x="79" y="5"/>
                        </a:lnTo>
                        <a:lnTo>
                          <a:pt x="68" y="7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chemeClr val="hlin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24985" name="Freeform 57">
                    <a:extLst>
                      <a:ext uri="{FF2B5EF4-FFF2-40B4-BE49-F238E27FC236}">
                        <a16:creationId xmlns:a16="http://schemas.microsoft.com/office/drawing/2014/main" id="{B8C596A5-47BA-A844-802C-75394ED0C5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580" y="3275"/>
                    <a:ext cx="57" cy="236"/>
                  </a:xfrm>
                  <a:custGeom>
                    <a:avLst/>
                    <a:gdLst>
                      <a:gd name="T0" fmla="*/ 6 w 57"/>
                      <a:gd name="T1" fmla="*/ 1 h 236"/>
                      <a:gd name="T2" fmla="*/ 0 w 57"/>
                      <a:gd name="T3" fmla="*/ 2 h 236"/>
                      <a:gd name="T4" fmla="*/ 45 w 57"/>
                      <a:gd name="T5" fmla="*/ 235 h 236"/>
                      <a:gd name="T6" fmla="*/ 56 w 57"/>
                      <a:gd name="T7" fmla="*/ 233 h 236"/>
                      <a:gd name="T8" fmla="*/ 11 w 57"/>
                      <a:gd name="T9" fmla="*/ 0 h 236"/>
                      <a:gd name="T10" fmla="*/ 6 w 57"/>
                      <a:gd name="T11" fmla="*/ 1 h 23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7" h="236">
                        <a:moveTo>
                          <a:pt x="6" y="1"/>
                        </a:moveTo>
                        <a:lnTo>
                          <a:pt x="0" y="2"/>
                        </a:lnTo>
                        <a:lnTo>
                          <a:pt x="45" y="235"/>
                        </a:lnTo>
                        <a:lnTo>
                          <a:pt x="56" y="233"/>
                        </a:lnTo>
                        <a:lnTo>
                          <a:pt x="11" y="0"/>
                        </a:lnTo>
                        <a:lnTo>
                          <a:pt x="6" y="1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chemeClr val="hlin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</p:grpSp>
          </p:grpSp>
          <p:grpSp>
            <p:nvGrpSpPr>
              <p:cNvPr id="52272" name="Group 58">
                <a:extLst>
                  <a:ext uri="{FF2B5EF4-FFF2-40B4-BE49-F238E27FC236}">
                    <a16:creationId xmlns:a16="http://schemas.microsoft.com/office/drawing/2014/main" id="{43D734C7-9EC9-684D-8AEA-E312F02EAD5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1" y="2444"/>
                <a:ext cx="1027" cy="1147"/>
                <a:chOff x="481" y="2444"/>
                <a:chExt cx="1027" cy="1147"/>
              </a:xfrm>
            </p:grpSpPr>
            <p:sp>
              <p:nvSpPr>
                <p:cNvPr id="124987" name="Freeform 59">
                  <a:extLst>
                    <a:ext uri="{FF2B5EF4-FFF2-40B4-BE49-F238E27FC236}">
                      <a16:creationId xmlns:a16="http://schemas.microsoft.com/office/drawing/2014/main" id="{756625E3-410A-7046-A62B-82488B127C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6" y="2444"/>
                  <a:ext cx="679" cy="645"/>
                </a:xfrm>
                <a:custGeom>
                  <a:avLst/>
                  <a:gdLst>
                    <a:gd name="T0" fmla="*/ 565 w 679"/>
                    <a:gd name="T1" fmla="*/ 635 h 645"/>
                    <a:gd name="T2" fmla="*/ 485 w 679"/>
                    <a:gd name="T3" fmla="*/ 610 h 645"/>
                    <a:gd name="T4" fmla="*/ 411 w 679"/>
                    <a:gd name="T5" fmla="*/ 579 h 645"/>
                    <a:gd name="T6" fmla="*/ 360 w 679"/>
                    <a:gd name="T7" fmla="*/ 572 h 645"/>
                    <a:gd name="T8" fmla="*/ 329 w 679"/>
                    <a:gd name="T9" fmla="*/ 573 h 645"/>
                    <a:gd name="T10" fmla="*/ 296 w 679"/>
                    <a:gd name="T11" fmla="*/ 582 h 645"/>
                    <a:gd name="T12" fmla="*/ 249 w 679"/>
                    <a:gd name="T13" fmla="*/ 598 h 645"/>
                    <a:gd name="T14" fmla="*/ 185 w 679"/>
                    <a:gd name="T15" fmla="*/ 625 h 645"/>
                    <a:gd name="T16" fmla="*/ 109 w 679"/>
                    <a:gd name="T17" fmla="*/ 644 h 645"/>
                    <a:gd name="T18" fmla="*/ 62 w 679"/>
                    <a:gd name="T19" fmla="*/ 627 h 645"/>
                    <a:gd name="T20" fmla="*/ 46 w 679"/>
                    <a:gd name="T21" fmla="*/ 595 h 645"/>
                    <a:gd name="T22" fmla="*/ 32 w 679"/>
                    <a:gd name="T23" fmla="*/ 552 h 645"/>
                    <a:gd name="T24" fmla="*/ 20 w 679"/>
                    <a:gd name="T25" fmla="*/ 505 h 645"/>
                    <a:gd name="T26" fmla="*/ 11 w 679"/>
                    <a:gd name="T27" fmla="*/ 455 h 645"/>
                    <a:gd name="T28" fmla="*/ 4 w 679"/>
                    <a:gd name="T29" fmla="*/ 409 h 645"/>
                    <a:gd name="T30" fmla="*/ 1 w 679"/>
                    <a:gd name="T31" fmla="*/ 372 h 645"/>
                    <a:gd name="T32" fmla="*/ 0 w 679"/>
                    <a:gd name="T33" fmla="*/ 323 h 645"/>
                    <a:gd name="T34" fmla="*/ 0 w 679"/>
                    <a:gd name="T35" fmla="*/ 274 h 645"/>
                    <a:gd name="T36" fmla="*/ 1 w 679"/>
                    <a:gd name="T37" fmla="*/ 227 h 645"/>
                    <a:gd name="T38" fmla="*/ 6 w 679"/>
                    <a:gd name="T39" fmla="*/ 183 h 645"/>
                    <a:gd name="T40" fmla="*/ 14 w 679"/>
                    <a:gd name="T41" fmla="*/ 137 h 645"/>
                    <a:gd name="T42" fmla="*/ 28 w 679"/>
                    <a:gd name="T43" fmla="*/ 89 h 645"/>
                    <a:gd name="T44" fmla="*/ 43 w 679"/>
                    <a:gd name="T45" fmla="*/ 50 h 645"/>
                    <a:gd name="T46" fmla="*/ 69 w 679"/>
                    <a:gd name="T47" fmla="*/ 27 h 645"/>
                    <a:gd name="T48" fmla="*/ 103 w 679"/>
                    <a:gd name="T49" fmla="*/ 11 h 645"/>
                    <a:gd name="T50" fmla="*/ 139 w 679"/>
                    <a:gd name="T51" fmla="*/ 24 h 645"/>
                    <a:gd name="T52" fmla="*/ 193 w 679"/>
                    <a:gd name="T53" fmla="*/ 69 h 645"/>
                    <a:gd name="T54" fmla="*/ 216 w 679"/>
                    <a:gd name="T55" fmla="*/ 93 h 645"/>
                    <a:gd name="T56" fmla="*/ 220 w 679"/>
                    <a:gd name="T57" fmla="*/ 272 h 645"/>
                    <a:gd name="T58" fmla="*/ 264 w 679"/>
                    <a:gd name="T59" fmla="*/ 296 h 645"/>
                    <a:gd name="T60" fmla="*/ 353 w 679"/>
                    <a:gd name="T61" fmla="*/ 301 h 645"/>
                    <a:gd name="T62" fmla="*/ 426 w 679"/>
                    <a:gd name="T63" fmla="*/ 284 h 645"/>
                    <a:gd name="T64" fmla="*/ 439 w 679"/>
                    <a:gd name="T65" fmla="*/ 250 h 645"/>
                    <a:gd name="T66" fmla="*/ 439 w 679"/>
                    <a:gd name="T67" fmla="*/ 186 h 645"/>
                    <a:gd name="T68" fmla="*/ 440 w 679"/>
                    <a:gd name="T69" fmla="*/ 116 h 645"/>
                    <a:gd name="T70" fmla="*/ 483 w 679"/>
                    <a:gd name="T71" fmla="*/ 76 h 645"/>
                    <a:gd name="T72" fmla="*/ 528 w 679"/>
                    <a:gd name="T73" fmla="*/ 50 h 645"/>
                    <a:gd name="T74" fmla="*/ 561 w 679"/>
                    <a:gd name="T75" fmla="*/ 22 h 645"/>
                    <a:gd name="T76" fmla="*/ 597 w 679"/>
                    <a:gd name="T77" fmla="*/ 1 h 645"/>
                    <a:gd name="T78" fmla="*/ 625 w 679"/>
                    <a:gd name="T79" fmla="*/ 12 h 645"/>
                    <a:gd name="T80" fmla="*/ 646 w 679"/>
                    <a:gd name="T81" fmla="*/ 52 h 645"/>
                    <a:gd name="T82" fmla="*/ 661 w 679"/>
                    <a:gd name="T83" fmla="*/ 109 h 645"/>
                    <a:gd name="T84" fmla="*/ 671 w 679"/>
                    <a:gd name="T85" fmla="*/ 172 h 645"/>
                    <a:gd name="T86" fmla="*/ 676 w 679"/>
                    <a:gd name="T87" fmla="*/ 233 h 645"/>
                    <a:gd name="T88" fmla="*/ 678 w 679"/>
                    <a:gd name="T89" fmla="*/ 278 h 645"/>
                    <a:gd name="T90" fmla="*/ 677 w 679"/>
                    <a:gd name="T91" fmla="*/ 353 h 645"/>
                    <a:gd name="T92" fmla="*/ 672 w 679"/>
                    <a:gd name="T93" fmla="*/ 419 h 645"/>
                    <a:gd name="T94" fmla="*/ 665 w 679"/>
                    <a:gd name="T95" fmla="*/ 477 h 645"/>
                    <a:gd name="T96" fmla="*/ 653 w 679"/>
                    <a:gd name="T97" fmla="*/ 529 h 645"/>
                    <a:gd name="T98" fmla="*/ 636 w 679"/>
                    <a:gd name="T99" fmla="*/ 572 h 645"/>
                    <a:gd name="T100" fmla="*/ 617 w 679"/>
                    <a:gd name="T101" fmla="*/ 609 h 645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0" t="0" r="r" b="b"/>
                  <a:pathLst>
                    <a:path w="679" h="645">
                      <a:moveTo>
                        <a:pt x="607" y="623"/>
                      </a:moveTo>
                      <a:lnTo>
                        <a:pt x="599" y="630"/>
                      </a:lnTo>
                      <a:lnTo>
                        <a:pt x="590" y="634"/>
                      </a:lnTo>
                      <a:lnTo>
                        <a:pt x="578" y="636"/>
                      </a:lnTo>
                      <a:lnTo>
                        <a:pt x="565" y="635"/>
                      </a:lnTo>
                      <a:lnTo>
                        <a:pt x="550" y="632"/>
                      </a:lnTo>
                      <a:lnTo>
                        <a:pt x="534" y="628"/>
                      </a:lnTo>
                      <a:lnTo>
                        <a:pt x="518" y="623"/>
                      </a:lnTo>
                      <a:lnTo>
                        <a:pt x="502" y="617"/>
                      </a:lnTo>
                      <a:lnTo>
                        <a:pt x="485" y="610"/>
                      </a:lnTo>
                      <a:lnTo>
                        <a:pt x="469" y="603"/>
                      </a:lnTo>
                      <a:lnTo>
                        <a:pt x="453" y="596"/>
                      </a:lnTo>
                      <a:lnTo>
                        <a:pt x="438" y="590"/>
                      </a:lnTo>
                      <a:lnTo>
                        <a:pt x="423" y="583"/>
                      </a:lnTo>
                      <a:lnTo>
                        <a:pt x="411" y="579"/>
                      </a:lnTo>
                      <a:lnTo>
                        <a:pt x="400" y="576"/>
                      </a:lnTo>
                      <a:lnTo>
                        <a:pt x="391" y="574"/>
                      </a:lnTo>
                      <a:lnTo>
                        <a:pt x="379" y="573"/>
                      </a:lnTo>
                      <a:lnTo>
                        <a:pt x="369" y="572"/>
                      </a:lnTo>
                      <a:lnTo>
                        <a:pt x="360" y="572"/>
                      </a:lnTo>
                      <a:lnTo>
                        <a:pt x="352" y="571"/>
                      </a:lnTo>
                      <a:lnTo>
                        <a:pt x="346" y="571"/>
                      </a:lnTo>
                      <a:lnTo>
                        <a:pt x="340" y="571"/>
                      </a:lnTo>
                      <a:lnTo>
                        <a:pt x="334" y="572"/>
                      </a:lnTo>
                      <a:lnTo>
                        <a:pt x="329" y="573"/>
                      </a:lnTo>
                      <a:lnTo>
                        <a:pt x="323" y="573"/>
                      </a:lnTo>
                      <a:lnTo>
                        <a:pt x="318" y="575"/>
                      </a:lnTo>
                      <a:lnTo>
                        <a:pt x="312" y="577"/>
                      </a:lnTo>
                      <a:lnTo>
                        <a:pt x="304" y="579"/>
                      </a:lnTo>
                      <a:lnTo>
                        <a:pt x="296" y="582"/>
                      </a:lnTo>
                      <a:lnTo>
                        <a:pt x="287" y="585"/>
                      </a:lnTo>
                      <a:lnTo>
                        <a:pt x="276" y="588"/>
                      </a:lnTo>
                      <a:lnTo>
                        <a:pt x="263" y="592"/>
                      </a:lnTo>
                      <a:lnTo>
                        <a:pt x="257" y="595"/>
                      </a:lnTo>
                      <a:lnTo>
                        <a:pt x="249" y="598"/>
                      </a:lnTo>
                      <a:lnTo>
                        <a:pt x="239" y="602"/>
                      </a:lnTo>
                      <a:lnTo>
                        <a:pt x="227" y="607"/>
                      </a:lnTo>
                      <a:lnTo>
                        <a:pt x="214" y="613"/>
                      </a:lnTo>
                      <a:lnTo>
                        <a:pt x="200" y="619"/>
                      </a:lnTo>
                      <a:lnTo>
                        <a:pt x="185" y="625"/>
                      </a:lnTo>
                      <a:lnTo>
                        <a:pt x="170" y="630"/>
                      </a:lnTo>
                      <a:lnTo>
                        <a:pt x="154" y="635"/>
                      </a:lnTo>
                      <a:lnTo>
                        <a:pt x="139" y="639"/>
                      </a:lnTo>
                      <a:lnTo>
                        <a:pt x="124" y="643"/>
                      </a:lnTo>
                      <a:lnTo>
                        <a:pt x="109" y="644"/>
                      </a:lnTo>
                      <a:lnTo>
                        <a:pt x="96" y="644"/>
                      </a:lnTo>
                      <a:lnTo>
                        <a:pt x="84" y="642"/>
                      </a:lnTo>
                      <a:lnTo>
                        <a:pt x="74" y="638"/>
                      </a:lnTo>
                      <a:lnTo>
                        <a:pt x="66" y="632"/>
                      </a:lnTo>
                      <a:lnTo>
                        <a:pt x="62" y="627"/>
                      </a:lnTo>
                      <a:lnTo>
                        <a:pt x="59" y="622"/>
                      </a:lnTo>
                      <a:lnTo>
                        <a:pt x="56" y="616"/>
                      </a:lnTo>
                      <a:lnTo>
                        <a:pt x="53" y="609"/>
                      </a:lnTo>
                      <a:lnTo>
                        <a:pt x="49" y="603"/>
                      </a:lnTo>
                      <a:lnTo>
                        <a:pt x="46" y="595"/>
                      </a:lnTo>
                      <a:lnTo>
                        <a:pt x="43" y="588"/>
                      </a:lnTo>
                      <a:lnTo>
                        <a:pt x="39" y="579"/>
                      </a:lnTo>
                      <a:lnTo>
                        <a:pt x="37" y="571"/>
                      </a:lnTo>
                      <a:lnTo>
                        <a:pt x="34" y="562"/>
                      </a:lnTo>
                      <a:lnTo>
                        <a:pt x="32" y="552"/>
                      </a:lnTo>
                      <a:lnTo>
                        <a:pt x="29" y="543"/>
                      </a:lnTo>
                      <a:lnTo>
                        <a:pt x="26" y="534"/>
                      </a:lnTo>
                      <a:lnTo>
                        <a:pt x="24" y="524"/>
                      </a:lnTo>
                      <a:lnTo>
                        <a:pt x="22" y="514"/>
                      </a:lnTo>
                      <a:lnTo>
                        <a:pt x="20" y="505"/>
                      </a:lnTo>
                      <a:lnTo>
                        <a:pt x="17" y="494"/>
                      </a:lnTo>
                      <a:lnTo>
                        <a:pt x="15" y="484"/>
                      </a:lnTo>
                      <a:lnTo>
                        <a:pt x="14" y="475"/>
                      </a:lnTo>
                      <a:lnTo>
                        <a:pt x="12" y="465"/>
                      </a:lnTo>
                      <a:lnTo>
                        <a:pt x="11" y="455"/>
                      </a:lnTo>
                      <a:lnTo>
                        <a:pt x="9" y="445"/>
                      </a:lnTo>
                      <a:lnTo>
                        <a:pt x="7" y="436"/>
                      </a:lnTo>
                      <a:lnTo>
                        <a:pt x="7" y="427"/>
                      </a:lnTo>
                      <a:lnTo>
                        <a:pt x="5" y="418"/>
                      </a:lnTo>
                      <a:lnTo>
                        <a:pt x="4" y="409"/>
                      </a:lnTo>
                      <a:lnTo>
                        <a:pt x="3" y="401"/>
                      </a:lnTo>
                      <a:lnTo>
                        <a:pt x="3" y="393"/>
                      </a:lnTo>
                      <a:lnTo>
                        <a:pt x="2" y="386"/>
                      </a:lnTo>
                      <a:lnTo>
                        <a:pt x="1" y="379"/>
                      </a:lnTo>
                      <a:lnTo>
                        <a:pt x="1" y="372"/>
                      </a:lnTo>
                      <a:lnTo>
                        <a:pt x="1" y="367"/>
                      </a:lnTo>
                      <a:lnTo>
                        <a:pt x="1" y="355"/>
                      </a:lnTo>
                      <a:lnTo>
                        <a:pt x="1" y="344"/>
                      </a:lnTo>
                      <a:lnTo>
                        <a:pt x="0" y="334"/>
                      </a:lnTo>
                      <a:lnTo>
                        <a:pt x="0" y="323"/>
                      </a:lnTo>
                      <a:lnTo>
                        <a:pt x="0" y="313"/>
                      </a:lnTo>
                      <a:lnTo>
                        <a:pt x="0" y="303"/>
                      </a:lnTo>
                      <a:lnTo>
                        <a:pt x="0" y="293"/>
                      </a:lnTo>
                      <a:lnTo>
                        <a:pt x="0" y="284"/>
                      </a:lnTo>
                      <a:lnTo>
                        <a:pt x="0" y="274"/>
                      </a:lnTo>
                      <a:lnTo>
                        <a:pt x="0" y="264"/>
                      </a:lnTo>
                      <a:lnTo>
                        <a:pt x="0" y="255"/>
                      </a:lnTo>
                      <a:lnTo>
                        <a:pt x="1" y="245"/>
                      </a:lnTo>
                      <a:lnTo>
                        <a:pt x="1" y="237"/>
                      </a:lnTo>
                      <a:lnTo>
                        <a:pt x="1" y="227"/>
                      </a:lnTo>
                      <a:lnTo>
                        <a:pt x="2" y="219"/>
                      </a:lnTo>
                      <a:lnTo>
                        <a:pt x="3" y="210"/>
                      </a:lnTo>
                      <a:lnTo>
                        <a:pt x="4" y="201"/>
                      </a:lnTo>
                      <a:lnTo>
                        <a:pt x="5" y="191"/>
                      </a:lnTo>
                      <a:lnTo>
                        <a:pt x="6" y="183"/>
                      </a:lnTo>
                      <a:lnTo>
                        <a:pt x="7" y="173"/>
                      </a:lnTo>
                      <a:lnTo>
                        <a:pt x="9" y="165"/>
                      </a:lnTo>
                      <a:lnTo>
                        <a:pt x="11" y="155"/>
                      </a:lnTo>
                      <a:lnTo>
                        <a:pt x="12" y="147"/>
                      </a:lnTo>
                      <a:lnTo>
                        <a:pt x="14" y="137"/>
                      </a:lnTo>
                      <a:lnTo>
                        <a:pt x="16" y="128"/>
                      </a:lnTo>
                      <a:lnTo>
                        <a:pt x="19" y="118"/>
                      </a:lnTo>
                      <a:lnTo>
                        <a:pt x="22" y="109"/>
                      </a:lnTo>
                      <a:lnTo>
                        <a:pt x="24" y="99"/>
                      </a:lnTo>
                      <a:lnTo>
                        <a:pt x="28" y="89"/>
                      </a:lnTo>
                      <a:lnTo>
                        <a:pt x="31" y="79"/>
                      </a:lnTo>
                      <a:lnTo>
                        <a:pt x="34" y="69"/>
                      </a:lnTo>
                      <a:lnTo>
                        <a:pt x="38" y="58"/>
                      </a:lnTo>
                      <a:lnTo>
                        <a:pt x="40" y="54"/>
                      </a:lnTo>
                      <a:lnTo>
                        <a:pt x="43" y="50"/>
                      </a:lnTo>
                      <a:lnTo>
                        <a:pt x="47" y="46"/>
                      </a:lnTo>
                      <a:lnTo>
                        <a:pt x="52" y="41"/>
                      </a:lnTo>
                      <a:lnTo>
                        <a:pt x="57" y="36"/>
                      </a:lnTo>
                      <a:lnTo>
                        <a:pt x="63" y="32"/>
                      </a:lnTo>
                      <a:lnTo>
                        <a:pt x="69" y="27"/>
                      </a:lnTo>
                      <a:lnTo>
                        <a:pt x="76" y="22"/>
                      </a:lnTo>
                      <a:lnTo>
                        <a:pt x="83" y="18"/>
                      </a:lnTo>
                      <a:lnTo>
                        <a:pt x="89" y="15"/>
                      </a:lnTo>
                      <a:lnTo>
                        <a:pt x="96" y="12"/>
                      </a:lnTo>
                      <a:lnTo>
                        <a:pt x="103" y="11"/>
                      </a:lnTo>
                      <a:lnTo>
                        <a:pt x="108" y="9"/>
                      </a:lnTo>
                      <a:lnTo>
                        <a:pt x="114" y="9"/>
                      </a:lnTo>
                      <a:lnTo>
                        <a:pt x="119" y="11"/>
                      </a:lnTo>
                      <a:lnTo>
                        <a:pt x="124" y="12"/>
                      </a:lnTo>
                      <a:lnTo>
                        <a:pt x="139" y="24"/>
                      </a:lnTo>
                      <a:lnTo>
                        <a:pt x="153" y="35"/>
                      </a:lnTo>
                      <a:lnTo>
                        <a:pt x="166" y="45"/>
                      </a:lnTo>
                      <a:lnTo>
                        <a:pt x="176" y="54"/>
                      </a:lnTo>
                      <a:lnTo>
                        <a:pt x="185" y="62"/>
                      </a:lnTo>
                      <a:lnTo>
                        <a:pt x="193" y="69"/>
                      </a:lnTo>
                      <a:lnTo>
                        <a:pt x="200" y="76"/>
                      </a:lnTo>
                      <a:lnTo>
                        <a:pt x="205" y="81"/>
                      </a:lnTo>
                      <a:lnTo>
                        <a:pt x="210" y="86"/>
                      </a:lnTo>
                      <a:lnTo>
                        <a:pt x="213" y="90"/>
                      </a:lnTo>
                      <a:lnTo>
                        <a:pt x="216" y="93"/>
                      </a:lnTo>
                      <a:lnTo>
                        <a:pt x="218" y="96"/>
                      </a:lnTo>
                      <a:lnTo>
                        <a:pt x="219" y="98"/>
                      </a:lnTo>
                      <a:lnTo>
                        <a:pt x="220" y="100"/>
                      </a:lnTo>
                      <a:lnTo>
                        <a:pt x="220" y="101"/>
                      </a:lnTo>
                      <a:lnTo>
                        <a:pt x="220" y="272"/>
                      </a:lnTo>
                      <a:lnTo>
                        <a:pt x="222" y="278"/>
                      </a:lnTo>
                      <a:lnTo>
                        <a:pt x="228" y="284"/>
                      </a:lnTo>
                      <a:lnTo>
                        <a:pt x="237" y="288"/>
                      </a:lnTo>
                      <a:lnTo>
                        <a:pt x="249" y="293"/>
                      </a:lnTo>
                      <a:lnTo>
                        <a:pt x="264" y="296"/>
                      </a:lnTo>
                      <a:lnTo>
                        <a:pt x="280" y="299"/>
                      </a:lnTo>
                      <a:lnTo>
                        <a:pt x="298" y="301"/>
                      </a:lnTo>
                      <a:lnTo>
                        <a:pt x="316" y="301"/>
                      </a:lnTo>
                      <a:lnTo>
                        <a:pt x="335" y="302"/>
                      </a:lnTo>
                      <a:lnTo>
                        <a:pt x="353" y="301"/>
                      </a:lnTo>
                      <a:lnTo>
                        <a:pt x="371" y="300"/>
                      </a:lnTo>
                      <a:lnTo>
                        <a:pt x="388" y="297"/>
                      </a:lnTo>
                      <a:lnTo>
                        <a:pt x="403" y="294"/>
                      </a:lnTo>
                      <a:lnTo>
                        <a:pt x="416" y="290"/>
                      </a:lnTo>
                      <a:lnTo>
                        <a:pt x="426" y="284"/>
                      </a:lnTo>
                      <a:lnTo>
                        <a:pt x="433" y="278"/>
                      </a:lnTo>
                      <a:lnTo>
                        <a:pt x="436" y="273"/>
                      </a:lnTo>
                      <a:lnTo>
                        <a:pt x="437" y="267"/>
                      </a:lnTo>
                      <a:lnTo>
                        <a:pt x="438" y="259"/>
                      </a:lnTo>
                      <a:lnTo>
                        <a:pt x="439" y="250"/>
                      </a:lnTo>
                      <a:lnTo>
                        <a:pt x="440" y="239"/>
                      </a:lnTo>
                      <a:lnTo>
                        <a:pt x="440" y="227"/>
                      </a:lnTo>
                      <a:lnTo>
                        <a:pt x="440" y="215"/>
                      </a:lnTo>
                      <a:lnTo>
                        <a:pt x="440" y="201"/>
                      </a:lnTo>
                      <a:lnTo>
                        <a:pt x="439" y="186"/>
                      </a:lnTo>
                      <a:lnTo>
                        <a:pt x="439" y="172"/>
                      </a:lnTo>
                      <a:lnTo>
                        <a:pt x="439" y="158"/>
                      </a:lnTo>
                      <a:lnTo>
                        <a:pt x="439" y="144"/>
                      </a:lnTo>
                      <a:lnTo>
                        <a:pt x="439" y="130"/>
                      </a:lnTo>
                      <a:lnTo>
                        <a:pt x="440" y="116"/>
                      </a:lnTo>
                      <a:lnTo>
                        <a:pt x="440" y="103"/>
                      </a:lnTo>
                      <a:lnTo>
                        <a:pt x="442" y="91"/>
                      </a:lnTo>
                      <a:lnTo>
                        <a:pt x="457" y="86"/>
                      </a:lnTo>
                      <a:lnTo>
                        <a:pt x="471" y="81"/>
                      </a:lnTo>
                      <a:lnTo>
                        <a:pt x="483" y="76"/>
                      </a:lnTo>
                      <a:lnTo>
                        <a:pt x="494" y="72"/>
                      </a:lnTo>
                      <a:lnTo>
                        <a:pt x="503" y="66"/>
                      </a:lnTo>
                      <a:lnTo>
                        <a:pt x="513" y="61"/>
                      </a:lnTo>
                      <a:lnTo>
                        <a:pt x="521" y="55"/>
                      </a:lnTo>
                      <a:lnTo>
                        <a:pt x="528" y="50"/>
                      </a:lnTo>
                      <a:lnTo>
                        <a:pt x="535" y="45"/>
                      </a:lnTo>
                      <a:lnTo>
                        <a:pt x="542" y="39"/>
                      </a:lnTo>
                      <a:lnTo>
                        <a:pt x="548" y="34"/>
                      </a:lnTo>
                      <a:lnTo>
                        <a:pt x="555" y="28"/>
                      </a:lnTo>
                      <a:lnTo>
                        <a:pt x="561" y="22"/>
                      </a:lnTo>
                      <a:lnTo>
                        <a:pt x="569" y="17"/>
                      </a:lnTo>
                      <a:lnTo>
                        <a:pt x="576" y="12"/>
                      </a:lnTo>
                      <a:lnTo>
                        <a:pt x="584" y="6"/>
                      </a:lnTo>
                      <a:lnTo>
                        <a:pt x="591" y="3"/>
                      </a:lnTo>
                      <a:lnTo>
                        <a:pt x="597" y="1"/>
                      </a:lnTo>
                      <a:lnTo>
                        <a:pt x="603" y="0"/>
                      </a:lnTo>
                      <a:lnTo>
                        <a:pt x="609" y="1"/>
                      </a:lnTo>
                      <a:lnTo>
                        <a:pt x="615" y="4"/>
                      </a:lnTo>
                      <a:lnTo>
                        <a:pt x="620" y="7"/>
                      </a:lnTo>
                      <a:lnTo>
                        <a:pt x="625" y="12"/>
                      </a:lnTo>
                      <a:lnTo>
                        <a:pt x="630" y="18"/>
                      </a:lnTo>
                      <a:lnTo>
                        <a:pt x="634" y="25"/>
                      </a:lnTo>
                      <a:lnTo>
                        <a:pt x="639" y="33"/>
                      </a:lnTo>
                      <a:lnTo>
                        <a:pt x="643" y="42"/>
                      </a:lnTo>
                      <a:lnTo>
                        <a:pt x="646" y="52"/>
                      </a:lnTo>
                      <a:lnTo>
                        <a:pt x="650" y="62"/>
                      </a:lnTo>
                      <a:lnTo>
                        <a:pt x="653" y="73"/>
                      </a:lnTo>
                      <a:lnTo>
                        <a:pt x="656" y="85"/>
                      </a:lnTo>
                      <a:lnTo>
                        <a:pt x="659" y="97"/>
                      </a:lnTo>
                      <a:lnTo>
                        <a:pt x="661" y="109"/>
                      </a:lnTo>
                      <a:lnTo>
                        <a:pt x="664" y="121"/>
                      </a:lnTo>
                      <a:lnTo>
                        <a:pt x="666" y="134"/>
                      </a:lnTo>
                      <a:lnTo>
                        <a:pt x="668" y="147"/>
                      </a:lnTo>
                      <a:lnTo>
                        <a:pt x="670" y="160"/>
                      </a:lnTo>
                      <a:lnTo>
                        <a:pt x="671" y="172"/>
                      </a:lnTo>
                      <a:lnTo>
                        <a:pt x="672" y="186"/>
                      </a:lnTo>
                      <a:lnTo>
                        <a:pt x="674" y="198"/>
                      </a:lnTo>
                      <a:lnTo>
                        <a:pt x="675" y="210"/>
                      </a:lnTo>
                      <a:lnTo>
                        <a:pt x="676" y="222"/>
                      </a:lnTo>
                      <a:lnTo>
                        <a:pt x="676" y="233"/>
                      </a:lnTo>
                      <a:lnTo>
                        <a:pt x="677" y="243"/>
                      </a:lnTo>
                      <a:lnTo>
                        <a:pt x="678" y="253"/>
                      </a:lnTo>
                      <a:lnTo>
                        <a:pt x="678" y="262"/>
                      </a:lnTo>
                      <a:lnTo>
                        <a:pt x="678" y="271"/>
                      </a:lnTo>
                      <a:lnTo>
                        <a:pt x="678" y="278"/>
                      </a:lnTo>
                      <a:lnTo>
                        <a:pt x="678" y="294"/>
                      </a:lnTo>
                      <a:lnTo>
                        <a:pt x="678" y="309"/>
                      </a:lnTo>
                      <a:lnTo>
                        <a:pt x="678" y="324"/>
                      </a:lnTo>
                      <a:lnTo>
                        <a:pt x="678" y="339"/>
                      </a:lnTo>
                      <a:lnTo>
                        <a:pt x="677" y="353"/>
                      </a:lnTo>
                      <a:lnTo>
                        <a:pt x="676" y="367"/>
                      </a:lnTo>
                      <a:lnTo>
                        <a:pt x="676" y="380"/>
                      </a:lnTo>
                      <a:lnTo>
                        <a:pt x="675" y="393"/>
                      </a:lnTo>
                      <a:lnTo>
                        <a:pt x="674" y="407"/>
                      </a:lnTo>
                      <a:lnTo>
                        <a:pt x="672" y="419"/>
                      </a:lnTo>
                      <a:lnTo>
                        <a:pt x="671" y="431"/>
                      </a:lnTo>
                      <a:lnTo>
                        <a:pt x="670" y="444"/>
                      </a:lnTo>
                      <a:lnTo>
                        <a:pt x="668" y="455"/>
                      </a:lnTo>
                      <a:lnTo>
                        <a:pt x="667" y="466"/>
                      </a:lnTo>
                      <a:lnTo>
                        <a:pt x="665" y="477"/>
                      </a:lnTo>
                      <a:lnTo>
                        <a:pt x="663" y="489"/>
                      </a:lnTo>
                      <a:lnTo>
                        <a:pt x="660" y="499"/>
                      </a:lnTo>
                      <a:lnTo>
                        <a:pt x="657" y="509"/>
                      </a:lnTo>
                      <a:lnTo>
                        <a:pt x="655" y="519"/>
                      </a:lnTo>
                      <a:lnTo>
                        <a:pt x="653" y="529"/>
                      </a:lnTo>
                      <a:lnTo>
                        <a:pt x="649" y="538"/>
                      </a:lnTo>
                      <a:lnTo>
                        <a:pt x="647" y="547"/>
                      </a:lnTo>
                      <a:lnTo>
                        <a:pt x="644" y="555"/>
                      </a:lnTo>
                      <a:lnTo>
                        <a:pt x="640" y="564"/>
                      </a:lnTo>
                      <a:lnTo>
                        <a:pt x="636" y="572"/>
                      </a:lnTo>
                      <a:lnTo>
                        <a:pt x="633" y="580"/>
                      </a:lnTo>
                      <a:lnTo>
                        <a:pt x="629" y="588"/>
                      </a:lnTo>
                      <a:lnTo>
                        <a:pt x="625" y="595"/>
                      </a:lnTo>
                      <a:lnTo>
                        <a:pt x="620" y="603"/>
                      </a:lnTo>
                      <a:lnTo>
                        <a:pt x="617" y="609"/>
                      </a:lnTo>
                      <a:lnTo>
                        <a:pt x="612" y="616"/>
                      </a:lnTo>
                      <a:lnTo>
                        <a:pt x="607" y="623"/>
                      </a:lnTo>
                    </a:path>
                  </a:pathLst>
                </a:custGeom>
                <a:solidFill>
                  <a:srgbClr val="E5E5E5"/>
                </a:solidFill>
                <a:ln w="12700" cap="rnd" cmpd="sng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24988" name="Freeform 60">
                  <a:extLst>
                    <a:ext uri="{FF2B5EF4-FFF2-40B4-BE49-F238E27FC236}">
                      <a16:creationId xmlns:a16="http://schemas.microsoft.com/office/drawing/2014/main" id="{A3B50E77-91B0-8545-9207-A04149477A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" y="2999"/>
                  <a:ext cx="1028" cy="592"/>
                </a:xfrm>
                <a:custGeom>
                  <a:avLst/>
                  <a:gdLst>
                    <a:gd name="T0" fmla="*/ 753 w 1027"/>
                    <a:gd name="T1" fmla="*/ 55 h 592"/>
                    <a:gd name="T2" fmla="*/ 768 w 1027"/>
                    <a:gd name="T3" fmla="*/ 32 h 592"/>
                    <a:gd name="T4" fmla="*/ 783 w 1027"/>
                    <a:gd name="T5" fmla="*/ 13 h 592"/>
                    <a:gd name="T6" fmla="*/ 799 w 1027"/>
                    <a:gd name="T7" fmla="*/ 1 h 592"/>
                    <a:gd name="T8" fmla="*/ 819 w 1027"/>
                    <a:gd name="T9" fmla="*/ 1 h 592"/>
                    <a:gd name="T10" fmla="*/ 841 w 1027"/>
                    <a:gd name="T11" fmla="*/ 8 h 592"/>
                    <a:gd name="T12" fmla="*/ 862 w 1027"/>
                    <a:gd name="T13" fmla="*/ 22 h 592"/>
                    <a:gd name="T14" fmla="*/ 877 w 1027"/>
                    <a:gd name="T15" fmla="*/ 42 h 592"/>
                    <a:gd name="T16" fmla="*/ 889 w 1027"/>
                    <a:gd name="T17" fmla="*/ 83 h 592"/>
                    <a:gd name="T18" fmla="*/ 895 w 1027"/>
                    <a:gd name="T19" fmla="*/ 131 h 592"/>
                    <a:gd name="T20" fmla="*/ 895 w 1027"/>
                    <a:gd name="T21" fmla="*/ 181 h 592"/>
                    <a:gd name="T22" fmla="*/ 896 w 1027"/>
                    <a:gd name="T23" fmla="*/ 231 h 592"/>
                    <a:gd name="T24" fmla="*/ 900 w 1027"/>
                    <a:gd name="T25" fmla="*/ 274 h 592"/>
                    <a:gd name="T26" fmla="*/ 903 w 1027"/>
                    <a:gd name="T27" fmla="*/ 311 h 592"/>
                    <a:gd name="T28" fmla="*/ 907 w 1027"/>
                    <a:gd name="T29" fmla="*/ 344 h 592"/>
                    <a:gd name="T30" fmla="*/ 911 w 1027"/>
                    <a:gd name="T31" fmla="*/ 374 h 592"/>
                    <a:gd name="T32" fmla="*/ 917 w 1027"/>
                    <a:gd name="T33" fmla="*/ 403 h 592"/>
                    <a:gd name="T34" fmla="*/ 924 w 1027"/>
                    <a:gd name="T35" fmla="*/ 433 h 592"/>
                    <a:gd name="T36" fmla="*/ 933 w 1027"/>
                    <a:gd name="T37" fmla="*/ 465 h 592"/>
                    <a:gd name="T38" fmla="*/ 945 w 1027"/>
                    <a:gd name="T39" fmla="*/ 500 h 592"/>
                    <a:gd name="T40" fmla="*/ 952 w 1027"/>
                    <a:gd name="T41" fmla="*/ 525 h 592"/>
                    <a:gd name="T42" fmla="*/ 961 w 1027"/>
                    <a:gd name="T43" fmla="*/ 547 h 592"/>
                    <a:gd name="T44" fmla="*/ 979 w 1027"/>
                    <a:gd name="T45" fmla="*/ 567 h 592"/>
                    <a:gd name="T46" fmla="*/ 1015 w 1027"/>
                    <a:gd name="T47" fmla="*/ 587 h 592"/>
                    <a:gd name="T48" fmla="*/ 21 w 1027"/>
                    <a:gd name="T49" fmla="*/ 584 h 592"/>
                    <a:gd name="T50" fmla="*/ 47 w 1027"/>
                    <a:gd name="T51" fmla="*/ 574 h 592"/>
                    <a:gd name="T52" fmla="*/ 57 w 1027"/>
                    <a:gd name="T53" fmla="*/ 567 h 592"/>
                    <a:gd name="T54" fmla="*/ 63 w 1027"/>
                    <a:gd name="T55" fmla="*/ 561 h 592"/>
                    <a:gd name="T56" fmla="*/ 80 w 1027"/>
                    <a:gd name="T57" fmla="*/ 543 h 592"/>
                    <a:gd name="T58" fmla="*/ 93 w 1027"/>
                    <a:gd name="T59" fmla="*/ 482 h 592"/>
                    <a:gd name="T60" fmla="*/ 97 w 1027"/>
                    <a:gd name="T61" fmla="*/ 401 h 592"/>
                    <a:gd name="T62" fmla="*/ 97 w 1027"/>
                    <a:gd name="T63" fmla="*/ 326 h 592"/>
                    <a:gd name="T64" fmla="*/ 96 w 1027"/>
                    <a:gd name="T65" fmla="*/ 277 h 592"/>
                    <a:gd name="T66" fmla="*/ 90 w 1027"/>
                    <a:gd name="T67" fmla="*/ 232 h 592"/>
                    <a:gd name="T68" fmla="*/ 85 w 1027"/>
                    <a:gd name="T69" fmla="*/ 188 h 592"/>
                    <a:gd name="T70" fmla="*/ 85 w 1027"/>
                    <a:gd name="T71" fmla="*/ 144 h 592"/>
                    <a:gd name="T72" fmla="*/ 93 w 1027"/>
                    <a:gd name="T73" fmla="*/ 108 h 592"/>
                    <a:gd name="T74" fmla="*/ 106 w 1027"/>
                    <a:gd name="T75" fmla="*/ 82 h 592"/>
                    <a:gd name="T76" fmla="*/ 126 w 1027"/>
                    <a:gd name="T77" fmla="*/ 61 h 592"/>
                    <a:gd name="T78" fmla="*/ 148 w 1027"/>
                    <a:gd name="T79" fmla="*/ 46 h 592"/>
                    <a:gd name="T80" fmla="*/ 170 w 1027"/>
                    <a:gd name="T81" fmla="*/ 42 h 592"/>
                    <a:gd name="T82" fmla="*/ 192 w 1027"/>
                    <a:gd name="T83" fmla="*/ 64 h 592"/>
                    <a:gd name="T84" fmla="*/ 219 w 1027"/>
                    <a:gd name="T85" fmla="*/ 87 h 592"/>
                    <a:gd name="T86" fmla="*/ 274 w 1027"/>
                    <a:gd name="T87" fmla="*/ 83 h 592"/>
                    <a:gd name="T88" fmla="*/ 336 w 1027"/>
                    <a:gd name="T89" fmla="*/ 64 h 592"/>
                    <a:gd name="T90" fmla="*/ 384 w 1027"/>
                    <a:gd name="T91" fmla="*/ 42 h 592"/>
                    <a:gd name="T92" fmla="*/ 422 w 1027"/>
                    <a:gd name="T93" fmla="*/ 29 h 592"/>
                    <a:gd name="T94" fmla="*/ 453 w 1027"/>
                    <a:gd name="T95" fmla="*/ 20 h 592"/>
                    <a:gd name="T96" fmla="*/ 475 w 1027"/>
                    <a:gd name="T97" fmla="*/ 16 h 592"/>
                    <a:gd name="T98" fmla="*/ 504 w 1027"/>
                    <a:gd name="T99" fmla="*/ 17 h 592"/>
                    <a:gd name="T100" fmla="*/ 547 w 1027"/>
                    <a:gd name="T101" fmla="*/ 23 h 592"/>
                    <a:gd name="T102" fmla="*/ 605 w 1027"/>
                    <a:gd name="T103" fmla="*/ 48 h 592"/>
                    <a:gd name="T104" fmla="*/ 671 w 1027"/>
                    <a:gd name="T105" fmla="*/ 74 h 592"/>
                    <a:gd name="T106" fmla="*/ 726 w 1027"/>
                    <a:gd name="T107" fmla="*/ 79 h 592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1027" h="592">
                      <a:moveTo>
                        <a:pt x="742" y="69"/>
                      </a:moveTo>
                      <a:lnTo>
                        <a:pt x="746" y="65"/>
                      </a:lnTo>
                      <a:lnTo>
                        <a:pt x="749" y="60"/>
                      </a:lnTo>
                      <a:lnTo>
                        <a:pt x="752" y="55"/>
                      </a:lnTo>
                      <a:lnTo>
                        <a:pt x="756" y="50"/>
                      </a:lnTo>
                      <a:lnTo>
                        <a:pt x="760" y="43"/>
                      </a:lnTo>
                      <a:lnTo>
                        <a:pt x="763" y="38"/>
                      </a:lnTo>
                      <a:lnTo>
                        <a:pt x="767" y="32"/>
                      </a:lnTo>
                      <a:lnTo>
                        <a:pt x="771" y="27"/>
                      </a:lnTo>
                      <a:lnTo>
                        <a:pt x="774" y="22"/>
                      </a:lnTo>
                      <a:lnTo>
                        <a:pt x="778" y="17"/>
                      </a:lnTo>
                      <a:lnTo>
                        <a:pt x="782" y="13"/>
                      </a:lnTo>
                      <a:lnTo>
                        <a:pt x="786" y="8"/>
                      </a:lnTo>
                      <a:lnTo>
                        <a:pt x="790" y="5"/>
                      </a:lnTo>
                      <a:lnTo>
                        <a:pt x="794" y="3"/>
                      </a:lnTo>
                      <a:lnTo>
                        <a:pt x="798" y="1"/>
                      </a:lnTo>
                      <a:lnTo>
                        <a:pt x="802" y="0"/>
                      </a:lnTo>
                      <a:lnTo>
                        <a:pt x="807" y="0"/>
                      </a:lnTo>
                      <a:lnTo>
                        <a:pt x="812" y="1"/>
                      </a:lnTo>
                      <a:lnTo>
                        <a:pt x="818" y="1"/>
                      </a:lnTo>
                      <a:lnTo>
                        <a:pt x="823" y="3"/>
                      </a:lnTo>
                      <a:lnTo>
                        <a:pt x="829" y="4"/>
                      </a:lnTo>
                      <a:lnTo>
                        <a:pt x="834" y="6"/>
                      </a:lnTo>
                      <a:lnTo>
                        <a:pt x="840" y="8"/>
                      </a:lnTo>
                      <a:lnTo>
                        <a:pt x="846" y="11"/>
                      </a:lnTo>
                      <a:lnTo>
                        <a:pt x="851" y="15"/>
                      </a:lnTo>
                      <a:lnTo>
                        <a:pt x="856" y="18"/>
                      </a:lnTo>
                      <a:lnTo>
                        <a:pt x="861" y="22"/>
                      </a:lnTo>
                      <a:lnTo>
                        <a:pt x="865" y="27"/>
                      </a:lnTo>
                      <a:lnTo>
                        <a:pt x="869" y="32"/>
                      </a:lnTo>
                      <a:lnTo>
                        <a:pt x="873" y="36"/>
                      </a:lnTo>
                      <a:lnTo>
                        <a:pt x="876" y="42"/>
                      </a:lnTo>
                      <a:lnTo>
                        <a:pt x="879" y="48"/>
                      </a:lnTo>
                      <a:lnTo>
                        <a:pt x="882" y="60"/>
                      </a:lnTo>
                      <a:lnTo>
                        <a:pt x="886" y="71"/>
                      </a:lnTo>
                      <a:lnTo>
                        <a:pt x="888" y="83"/>
                      </a:lnTo>
                      <a:lnTo>
                        <a:pt x="890" y="94"/>
                      </a:lnTo>
                      <a:lnTo>
                        <a:pt x="892" y="107"/>
                      </a:lnTo>
                      <a:lnTo>
                        <a:pt x="892" y="119"/>
                      </a:lnTo>
                      <a:lnTo>
                        <a:pt x="894" y="131"/>
                      </a:lnTo>
                      <a:lnTo>
                        <a:pt x="894" y="144"/>
                      </a:lnTo>
                      <a:lnTo>
                        <a:pt x="894" y="156"/>
                      </a:lnTo>
                      <a:lnTo>
                        <a:pt x="894" y="168"/>
                      </a:lnTo>
                      <a:lnTo>
                        <a:pt x="894" y="181"/>
                      </a:lnTo>
                      <a:lnTo>
                        <a:pt x="894" y="194"/>
                      </a:lnTo>
                      <a:lnTo>
                        <a:pt x="894" y="207"/>
                      </a:lnTo>
                      <a:lnTo>
                        <a:pt x="894" y="219"/>
                      </a:lnTo>
                      <a:lnTo>
                        <a:pt x="895" y="231"/>
                      </a:lnTo>
                      <a:lnTo>
                        <a:pt x="896" y="244"/>
                      </a:lnTo>
                      <a:lnTo>
                        <a:pt x="897" y="255"/>
                      </a:lnTo>
                      <a:lnTo>
                        <a:pt x="898" y="265"/>
                      </a:lnTo>
                      <a:lnTo>
                        <a:pt x="899" y="274"/>
                      </a:lnTo>
                      <a:lnTo>
                        <a:pt x="900" y="284"/>
                      </a:lnTo>
                      <a:lnTo>
                        <a:pt x="900" y="293"/>
                      </a:lnTo>
                      <a:lnTo>
                        <a:pt x="901" y="302"/>
                      </a:lnTo>
                      <a:lnTo>
                        <a:pt x="902" y="311"/>
                      </a:lnTo>
                      <a:lnTo>
                        <a:pt x="903" y="319"/>
                      </a:lnTo>
                      <a:lnTo>
                        <a:pt x="904" y="328"/>
                      </a:lnTo>
                      <a:lnTo>
                        <a:pt x="905" y="336"/>
                      </a:lnTo>
                      <a:lnTo>
                        <a:pt x="906" y="344"/>
                      </a:lnTo>
                      <a:lnTo>
                        <a:pt x="907" y="351"/>
                      </a:lnTo>
                      <a:lnTo>
                        <a:pt x="908" y="359"/>
                      </a:lnTo>
                      <a:lnTo>
                        <a:pt x="909" y="366"/>
                      </a:lnTo>
                      <a:lnTo>
                        <a:pt x="910" y="374"/>
                      </a:lnTo>
                      <a:lnTo>
                        <a:pt x="911" y="381"/>
                      </a:lnTo>
                      <a:lnTo>
                        <a:pt x="913" y="389"/>
                      </a:lnTo>
                      <a:lnTo>
                        <a:pt x="915" y="396"/>
                      </a:lnTo>
                      <a:lnTo>
                        <a:pt x="916" y="403"/>
                      </a:lnTo>
                      <a:lnTo>
                        <a:pt x="917" y="410"/>
                      </a:lnTo>
                      <a:lnTo>
                        <a:pt x="919" y="418"/>
                      </a:lnTo>
                      <a:lnTo>
                        <a:pt x="921" y="425"/>
                      </a:lnTo>
                      <a:lnTo>
                        <a:pt x="923" y="433"/>
                      </a:lnTo>
                      <a:lnTo>
                        <a:pt x="925" y="440"/>
                      </a:lnTo>
                      <a:lnTo>
                        <a:pt x="927" y="449"/>
                      </a:lnTo>
                      <a:lnTo>
                        <a:pt x="930" y="457"/>
                      </a:lnTo>
                      <a:lnTo>
                        <a:pt x="932" y="465"/>
                      </a:lnTo>
                      <a:lnTo>
                        <a:pt x="935" y="473"/>
                      </a:lnTo>
                      <a:lnTo>
                        <a:pt x="938" y="482"/>
                      </a:lnTo>
                      <a:lnTo>
                        <a:pt x="941" y="491"/>
                      </a:lnTo>
                      <a:lnTo>
                        <a:pt x="944" y="500"/>
                      </a:lnTo>
                      <a:lnTo>
                        <a:pt x="947" y="510"/>
                      </a:lnTo>
                      <a:lnTo>
                        <a:pt x="949" y="516"/>
                      </a:lnTo>
                      <a:lnTo>
                        <a:pt x="950" y="520"/>
                      </a:lnTo>
                      <a:lnTo>
                        <a:pt x="951" y="525"/>
                      </a:lnTo>
                      <a:lnTo>
                        <a:pt x="953" y="531"/>
                      </a:lnTo>
                      <a:lnTo>
                        <a:pt x="955" y="536"/>
                      </a:lnTo>
                      <a:lnTo>
                        <a:pt x="957" y="541"/>
                      </a:lnTo>
                      <a:lnTo>
                        <a:pt x="960" y="547"/>
                      </a:lnTo>
                      <a:lnTo>
                        <a:pt x="963" y="552"/>
                      </a:lnTo>
                      <a:lnTo>
                        <a:pt x="967" y="557"/>
                      </a:lnTo>
                      <a:lnTo>
                        <a:pt x="972" y="562"/>
                      </a:lnTo>
                      <a:lnTo>
                        <a:pt x="978" y="567"/>
                      </a:lnTo>
                      <a:lnTo>
                        <a:pt x="985" y="572"/>
                      </a:lnTo>
                      <a:lnTo>
                        <a:pt x="993" y="577"/>
                      </a:lnTo>
                      <a:lnTo>
                        <a:pt x="1003" y="582"/>
                      </a:lnTo>
                      <a:lnTo>
                        <a:pt x="1014" y="587"/>
                      </a:lnTo>
                      <a:lnTo>
                        <a:pt x="1026" y="591"/>
                      </a:lnTo>
                      <a:lnTo>
                        <a:pt x="0" y="591"/>
                      </a:lnTo>
                      <a:lnTo>
                        <a:pt x="12" y="588"/>
                      </a:lnTo>
                      <a:lnTo>
                        <a:pt x="21" y="584"/>
                      </a:lnTo>
                      <a:lnTo>
                        <a:pt x="30" y="581"/>
                      </a:lnTo>
                      <a:lnTo>
                        <a:pt x="37" y="579"/>
                      </a:lnTo>
                      <a:lnTo>
                        <a:pt x="43" y="576"/>
                      </a:lnTo>
                      <a:lnTo>
                        <a:pt x="47" y="574"/>
                      </a:lnTo>
                      <a:lnTo>
                        <a:pt x="51" y="572"/>
                      </a:lnTo>
                      <a:lnTo>
                        <a:pt x="53" y="570"/>
                      </a:lnTo>
                      <a:lnTo>
                        <a:pt x="55" y="568"/>
                      </a:lnTo>
                      <a:lnTo>
                        <a:pt x="57" y="567"/>
                      </a:lnTo>
                      <a:lnTo>
                        <a:pt x="58" y="565"/>
                      </a:lnTo>
                      <a:lnTo>
                        <a:pt x="60" y="564"/>
                      </a:lnTo>
                      <a:lnTo>
                        <a:pt x="62" y="562"/>
                      </a:lnTo>
                      <a:lnTo>
                        <a:pt x="63" y="561"/>
                      </a:lnTo>
                      <a:lnTo>
                        <a:pt x="66" y="559"/>
                      </a:lnTo>
                      <a:lnTo>
                        <a:pt x="68" y="558"/>
                      </a:lnTo>
                      <a:lnTo>
                        <a:pt x="75" y="552"/>
                      </a:lnTo>
                      <a:lnTo>
                        <a:pt x="80" y="543"/>
                      </a:lnTo>
                      <a:lnTo>
                        <a:pt x="85" y="531"/>
                      </a:lnTo>
                      <a:lnTo>
                        <a:pt x="88" y="516"/>
                      </a:lnTo>
                      <a:lnTo>
                        <a:pt x="91" y="500"/>
                      </a:lnTo>
                      <a:lnTo>
                        <a:pt x="93" y="482"/>
                      </a:lnTo>
                      <a:lnTo>
                        <a:pt x="95" y="462"/>
                      </a:lnTo>
                      <a:lnTo>
                        <a:pt x="97" y="442"/>
                      </a:lnTo>
                      <a:lnTo>
                        <a:pt x="97" y="421"/>
                      </a:lnTo>
                      <a:lnTo>
                        <a:pt x="97" y="401"/>
                      </a:lnTo>
                      <a:lnTo>
                        <a:pt x="97" y="380"/>
                      </a:lnTo>
                      <a:lnTo>
                        <a:pt x="97" y="361"/>
                      </a:lnTo>
                      <a:lnTo>
                        <a:pt x="97" y="342"/>
                      </a:lnTo>
                      <a:lnTo>
                        <a:pt x="97" y="326"/>
                      </a:lnTo>
                      <a:lnTo>
                        <a:pt x="97" y="311"/>
                      </a:lnTo>
                      <a:lnTo>
                        <a:pt x="97" y="300"/>
                      </a:lnTo>
                      <a:lnTo>
                        <a:pt x="97" y="289"/>
                      </a:lnTo>
                      <a:lnTo>
                        <a:pt x="96" y="277"/>
                      </a:lnTo>
                      <a:lnTo>
                        <a:pt x="95" y="267"/>
                      </a:lnTo>
                      <a:lnTo>
                        <a:pt x="93" y="255"/>
                      </a:lnTo>
                      <a:lnTo>
                        <a:pt x="92" y="244"/>
                      </a:lnTo>
                      <a:lnTo>
                        <a:pt x="90" y="232"/>
                      </a:lnTo>
                      <a:lnTo>
                        <a:pt x="89" y="222"/>
                      </a:lnTo>
                      <a:lnTo>
                        <a:pt x="87" y="210"/>
                      </a:lnTo>
                      <a:lnTo>
                        <a:pt x="85" y="199"/>
                      </a:lnTo>
                      <a:lnTo>
                        <a:pt x="85" y="188"/>
                      </a:lnTo>
                      <a:lnTo>
                        <a:pt x="84" y="176"/>
                      </a:lnTo>
                      <a:lnTo>
                        <a:pt x="83" y="166"/>
                      </a:lnTo>
                      <a:lnTo>
                        <a:pt x="84" y="154"/>
                      </a:lnTo>
                      <a:lnTo>
                        <a:pt x="85" y="144"/>
                      </a:lnTo>
                      <a:lnTo>
                        <a:pt x="85" y="133"/>
                      </a:lnTo>
                      <a:lnTo>
                        <a:pt x="88" y="122"/>
                      </a:lnTo>
                      <a:lnTo>
                        <a:pt x="90" y="115"/>
                      </a:lnTo>
                      <a:lnTo>
                        <a:pt x="93" y="108"/>
                      </a:lnTo>
                      <a:lnTo>
                        <a:pt x="95" y="101"/>
                      </a:lnTo>
                      <a:lnTo>
                        <a:pt x="99" y="94"/>
                      </a:lnTo>
                      <a:lnTo>
                        <a:pt x="103" y="88"/>
                      </a:lnTo>
                      <a:lnTo>
                        <a:pt x="106" y="82"/>
                      </a:lnTo>
                      <a:lnTo>
                        <a:pt x="111" y="76"/>
                      </a:lnTo>
                      <a:lnTo>
                        <a:pt x="116" y="70"/>
                      </a:lnTo>
                      <a:lnTo>
                        <a:pt x="120" y="66"/>
                      </a:lnTo>
                      <a:lnTo>
                        <a:pt x="126" y="61"/>
                      </a:lnTo>
                      <a:lnTo>
                        <a:pt x="131" y="56"/>
                      </a:lnTo>
                      <a:lnTo>
                        <a:pt x="137" y="53"/>
                      </a:lnTo>
                      <a:lnTo>
                        <a:pt x="142" y="48"/>
                      </a:lnTo>
                      <a:lnTo>
                        <a:pt x="148" y="46"/>
                      </a:lnTo>
                      <a:lnTo>
                        <a:pt x="153" y="43"/>
                      </a:lnTo>
                      <a:lnTo>
                        <a:pt x="159" y="41"/>
                      </a:lnTo>
                      <a:lnTo>
                        <a:pt x="165" y="40"/>
                      </a:lnTo>
                      <a:lnTo>
                        <a:pt x="170" y="42"/>
                      </a:lnTo>
                      <a:lnTo>
                        <a:pt x="176" y="46"/>
                      </a:lnTo>
                      <a:lnTo>
                        <a:pt x="182" y="51"/>
                      </a:lnTo>
                      <a:lnTo>
                        <a:pt x="187" y="57"/>
                      </a:lnTo>
                      <a:lnTo>
                        <a:pt x="192" y="64"/>
                      </a:lnTo>
                      <a:lnTo>
                        <a:pt x="197" y="70"/>
                      </a:lnTo>
                      <a:lnTo>
                        <a:pt x="202" y="76"/>
                      </a:lnTo>
                      <a:lnTo>
                        <a:pt x="210" y="83"/>
                      </a:lnTo>
                      <a:lnTo>
                        <a:pt x="219" y="87"/>
                      </a:lnTo>
                      <a:lnTo>
                        <a:pt x="231" y="88"/>
                      </a:lnTo>
                      <a:lnTo>
                        <a:pt x="244" y="88"/>
                      </a:lnTo>
                      <a:lnTo>
                        <a:pt x="259" y="87"/>
                      </a:lnTo>
                      <a:lnTo>
                        <a:pt x="274" y="83"/>
                      </a:lnTo>
                      <a:lnTo>
                        <a:pt x="289" y="80"/>
                      </a:lnTo>
                      <a:lnTo>
                        <a:pt x="305" y="75"/>
                      </a:lnTo>
                      <a:lnTo>
                        <a:pt x="320" y="69"/>
                      </a:lnTo>
                      <a:lnTo>
                        <a:pt x="336" y="64"/>
                      </a:lnTo>
                      <a:lnTo>
                        <a:pt x="350" y="58"/>
                      </a:lnTo>
                      <a:lnTo>
                        <a:pt x="363" y="52"/>
                      </a:lnTo>
                      <a:lnTo>
                        <a:pt x="375" y="46"/>
                      </a:lnTo>
                      <a:lnTo>
                        <a:pt x="384" y="42"/>
                      </a:lnTo>
                      <a:lnTo>
                        <a:pt x="392" y="39"/>
                      </a:lnTo>
                      <a:lnTo>
                        <a:pt x="398" y="37"/>
                      </a:lnTo>
                      <a:lnTo>
                        <a:pt x="411" y="33"/>
                      </a:lnTo>
                      <a:lnTo>
                        <a:pt x="422" y="29"/>
                      </a:lnTo>
                      <a:lnTo>
                        <a:pt x="432" y="26"/>
                      </a:lnTo>
                      <a:lnTo>
                        <a:pt x="440" y="23"/>
                      </a:lnTo>
                      <a:lnTo>
                        <a:pt x="447" y="21"/>
                      </a:lnTo>
                      <a:lnTo>
                        <a:pt x="453" y="20"/>
                      </a:lnTo>
                      <a:lnTo>
                        <a:pt x="459" y="18"/>
                      </a:lnTo>
                      <a:lnTo>
                        <a:pt x="465" y="17"/>
                      </a:lnTo>
                      <a:lnTo>
                        <a:pt x="469" y="16"/>
                      </a:lnTo>
                      <a:lnTo>
                        <a:pt x="475" y="16"/>
                      </a:lnTo>
                      <a:lnTo>
                        <a:pt x="481" y="16"/>
                      </a:lnTo>
                      <a:lnTo>
                        <a:pt x="488" y="16"/>
                      </a:lnTo>
                      <a:lnTo>
                        <a:pt x="495" y="16"/>
                      </a:lnTo>
                      <a:lnTo>
                        <a:pt x="504" y="17"/>
                      </a:lnTo>
                      <a:lnTo>
                        <a:pt x="514" y="18"/>
                      </a:lnTo>
                      <a:lnTo>
                        <a:pt x="526" y="18"/>
                      </a:lnTo>
                      <a:lnTo>
                        <a:pt x="536" y="20"/>
                      </a:lnTo>
                      <a:lnTo>
                        <a:pt x="546" y="23"/>
                      </a:lnTo>
                      <a:lnTo>
                        <a:pt x="559" y="28"/>
                      </a:lnTo>
                      <a:lnTo>
                        <a:pt x="573" y="34"/>
                      </a:lnTo>
                      <a:lnTo>
                        <a:pt x="588" y="40"/>
                      </a:lnTo>
                      <a:lnTo>
                        <a:pt x="604" y="48"/>
                      </a:lnTo>
                      <a:lnTo>
                        <a:pt x="620" y="55"/>
                      </a:lnTo>
                      <a:lnTo>
                        <a:pt x="637" y="62"/>
                      </a:lnTo>
                      <a:lnTo>
                        <a:pt x="653" y="67"/>
                      </a:lnTo>
                      <a:lnTo>
                        <a:pt x="670" y="74"/>
                      </a:lnTo>
                      <a:lnTo>
                        <a:pt x="685" y="77"/>
                      </a:lnTo>
                      <a:lnTo>
                        <a:pt x="700" y="80"/>
                      </a:lnTo>
                      <a:lnTo>
                        <a:pt x="713" y="81"/>
                      </a:lnTo>
                      <a:lnTo>
                        <a:pt x="725" y="79"/>
                      </a:lnTo>
                      <a:lnTo>
                        <a:pt x="735" y="75"/>
                      </a:lnTo>
                      <a:lnTo>
                        <a:pt x="742" y="69"/>
                      </a:lnTo>
                    </a:path>
                  </a:pathLst>
                </a:custGeom>
                <a:solidFill>
                  <a:srgbClr val="FF99CC"/>
                </a:solidFill>
                <a:ln w="12700" cap="rnd" cmpd="sng">
                  <a:solidFill>
                    <a:srgbClr val="FF3399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</p:grpSp>
        <p:sp>
          <p:nvSpPr>
            <p:cNvPr id="124989" name="Rectangle 61">
              <a:extLst>
                <a:ext uri="{FF2B5EF4-FFF2-40B4-BE49-F238E27FC236}">
                  <a16:creationId xmlns:a16="http://schemas.microsoft.com/office/drawing/2014/main" id="{27D2C0D7-471C-8449-9CDA-9B54B4E319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" y="3755"/>
              <a:ext cx="12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>
                <a:defRPr/>
              </a:pPr>
              <a:endParaRPr lang="de-DE">
                <a:latin typeface="Arial Narrow" charset="0"/>
                <a:ea typeface="ＭＳ Ｐゴシック" charset="0"/>
              </a:endParaRPr>
            </a:p>
          </p:txBody>
        </p:sp>
      </p:grpSp>
      <p:grpSp>
        <p:nvGrpSpPr>
          <p:cNvPr id="52232" name="Group 62">
            <a:extLst>
              <a:ext uri="{FF2B5EF4-FFF2-40B4-BE49-F238E27FC236}">
                <a16:creationId xmlns:a16="http://schemas.microsoft.com/office/drawing/2014/main" id="{6F471791-ADCD-2442-9203-8408BD6A8C61}"/>
              </a:ext>
            </a:extLst>
          </p:cNvPr>
          <p:cNvGrpSpPr>
            <a:grpSpLocks/>
          </p:cNvGrpSpPr>
          <p:nvPr/>
        </p:nvGrpSpPr>
        <p:grpSpPr bwMode="auto">
          <a:xfrm>
            <a:off x="5214808" y="3350796"/>
            <a:ext cx="1877163" cy="1931976"/>
            <a:chOff x="2621" y="2448"/>
            <a:chExt cx="1466" cy="1512"/>
          </a:xfrm>
        </p:grpSpPr>
        <p:grpSp>
          <p:nvGrpSpPr>
            <p:cNvPr id="52251" name="Group 63">
              <a:extLst>
                <a:ext uri="{FF2B5EF4-FFF2-40B4-BE49-F238E27FC236}">
                  <a16:creationId xmlns:a16="http://schemas.microsoft.com/office/drawing/2014/main" id="{306027CB-E129-2D45-918A-AA96D2095D45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2621" y="2640"/>
              <a:ext cx="1466" cy="1320"/>
              <a:chOff x="2544" y="2278"/>
              <a:chExt cx="1412" cy="1320"/>
            </a:xfrm>
          </p:grpSpPr>
          <p:sp>
            <p:nvSpPr>
              <p:cNvPr id="124992" name="Freeform 64">
                <a:extLst>
                  <a:ext uri="{FF2B5EF4-FFF2-40B4-BE49-F238E27FC236}">
                    <a16:creationId xmlns:a16="http://schemas.microsoft.com/office/drawing/2014/main" id="{C15E0BF4-80BA-C042-A39C-D72EC8FFB0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5" y="2357"/>
                <a:ext cx="1412" cy="1243"/>
              </a:xfrm>
              <a:custGeom>
                <a:avLst/>
                <a:gdLst>
                  <a:gd name="T0" fmla="*/ 3 w 1412"/>
                  <a:gd name="T1" fmla="*/ 1035 h 1243"/>
                  <a:gd name="T2" fmla="*/ 36 w 1412"/>
                  <a:gd name="T3" fmla="*/ 1192 h 1243"/>
                  <a:gd name="T4" fmla="*/ 124 w 1412"/>
                  <a:gd name="T5" fmla="*/ 1242 h 1243"/>
                  <a:gd name="T6" fmla="*/ 223 w 1412"/>
                  <a:gd name="T7" fmla="*/ 1229 h 1243"/>
                  <a:gd name="T8" fmla="*/ 252 w 1412"/>
                  <a:gd name="T9" fmla="*/ 1212 h 1243"/>
                  <a:gd name="T10" fmla="*/ 283 w 1412"/>
                  <a:gd name="T11" fmla="*/ 1149 h 1243"/>
                  <a:gd name="T12" fmla="*/ 289 w 1412"/>
                  <a:gd name="T13" fmla="*/ 974 h 1243"/>
                  <a:gd name="T14" fmla="*/ 281 w 1412"/>
                  <a:gd name="T15" fmla="*/ 870 h 1243"/>
                  <a:gd name="T16" fmla="*/ 280 w 1412"/>
                  <a:gd name="T17" fmla="*/ 771 h 1243"/>
                  <a:gd name="T18" fmla="*/ 312 w 1412"/>
                  <a:gd name="T19" fmla="*/ 715 h 1243"/>
                  <a:gd name="T20" fmla="*/ 362 w 1412"/>
                  <a:gd name="T21" fmla="*/ 691 h 1243"/>
                  <a:gd name="T22" fmla="*/ 383 w 1412"/>
                  <a:gd name="T23" fmla="*/ 709 h 1243"/>
                  <a:gd name="T24" fmla="*/ 356 w 1412"/>
                  <a:gd name="T25" fmla="*/ 636 h 1243"/>
                  <a:gd name="T26" fmla="*/ 338 w 1412"/>
                  <a:gd name="T27" fmla="*/ 548 h 1243"/>
                  <a:gd name="T28" fmla="*/ 329 w 1412"/>
                  <a:gd name="T29" fmla="*/ 473 h 1243"/>
                  <a:gd name="T30" fmla="*/ 327 w 1412"/>
                  <a:gd name="T31" fmla="*/ 387 h 1243"/>
                  <a:gd name="T32" fmla="*/ 331 w 1412"/>
                  <a:gd name="T33" fmla="*/ 303 h 1243"/>
                  <a:gd name="T34" fmla="*/ 344 w 1412"/>
                  <a:gd name="T35" fmla="*/ 221 h 1243"/>
                  <a:gd name="T36" fmla="*/ 370 w 1412"/>
                  <a:gd name="T37" fmla="*/ 144 h 1243"/>
                  <a:gd name="T38" fmla="*/ 423 w 1412"/>
                  <a:gd name="T39" fmla="*/ 106 h 1243"/>
                  <a:gd name="T40" fmla="*/ 503 w 1412"/>
                  <a:gd name="T41" fmla="*/ 148 h 1243"/>
                  <a:gd name="T42" fmla="*/ 546 w 1412"/>
                  <a:gd name="T43" fmla="*/ 192 h 1243"/>
                  <a:gd name="T44" fmla="*/ 607 w 1412"/>
                  <a:gd name="T45" fmla="*/ 392 h 1243"/>
                  <a:gd name="T46" fmla="*/ 753 w 1412"/>
                  <a:gd name="T47" fmla="*/ 378 h 1243"/>
                  <a:gd name="T48" fmla="*/ 767 w 1412"/>
                  <a:gd name="T49" fmla="*/ 294 h 1243"/>
                  <a:gd name="T50" fmla="*/ 785 w 1412"/>
                  <a:gd name="T51" fmla="*/ 180 h 1243"/>
                  <a:gd name="T52" fmla="*/ 869 w 1412"/>
                  <a:gd name="T53" fmla="*/ 133 h 1243"/>
                  <a:gd name="T54" fmla="*/ 931 w 1412"/>
                  <a:gd name="T55" fmla="*/ 94 h 1243"/>
                  <a:gd name="T56" fmla="*/ 974 w 1412"/>
                  <a:gd name="T57" fmla="*/ 146 h 1243"/>
                  <a:gd name="T58" fmla="*/ 997 w 1412"/>
                  <a:gd name="T59" fmla="*/ 254 h 1243"/>
                  <a:gd name="T60" fmla="*/ 1005 w 1412"/>
                  <a:gd name="T61" fmla="*/ 356 h 1243"/>
                  <a:gd name="T62" fmla="*/ 1003 w 1412"/>
                  <a:gd name="T63" fmla="*/ 474 h 1243"/>
                  <a:gd name="T64" fmla="*/ 989 w 1412"/>
                  <a:gd name="T65" fmla="*/ 582 h 1243"/>
                  <a:gd name="T66" fmla="*/ 964 w 1412"/>
                  <a:gd name="T67" fmla="*/ 666 h 1243"/>
                  <a:gd name="T68" fmla="*/ 941 w 1412"/>
                  <a:gd name="T69" fmla="*/ 709 h 1243"/>
                  <a:gd name="T70" fmla="*/ 974 w 1412"/>
                  <a:gd name="T71" fmla="*/ 661 h 1243"/>
                  <a:gd name="T72" fmla="*/ 1016 w 1412"/>
                  <a:gd name="T73" fmla="*/ 652 h 1243"/>
                  <a:gd name="T74" fmla="*/ 1061 w 1412"/>
                  <a:gd name="T75" fmla="*/ 681 h 1243"/>
                  <a:gd name="T76" fmla="*/ 1085 w 1412"/>
                  <a:gd name="T77" fmla="*/ 768 h 1243"/>
                  <a:gd name="T78" fmla="*/ 1087 w 1412"/>
                  <a:gd name="T79" fmla="*/ 880 h 1243"/>
                  <a:gd name="T80" fmla="*/ 1095 w 1412"/>
                  <a:gd name="T81" fmla="*/ 968 h 1243"/>
                  <a:gd name="T82" fmla="*/ 1106 w 1412"/>
                  <a:gd name="T83" fmla="*/ 1037 h 1243"/>
                  <a:gd name="T84" fmla="*/ 1122 w 1412"/>
                  <a:gd name="T85" fmla="*/ 1105 h 1243"/>
                  <a:gd name="T86" fmla="*/ 1143 w 1412"/>
                  <a:gd name="T87" fmla="*/ 1174 h 1243"/>
                  <a:gd name="T88" fmla="*/ 1177 w 1412"/>
                  <a:gd name="T89" fmla="*/ 1223 h 1243"/>
                  <a:gd name="T90" fmla="*/ 1276 w 1412"/>
                  <a:gd name="T91" fmla="*/ 1239 h 1243"/>
                  <a:gd name="T92" fmla="*/ 1366 w 1412"/>
                  <a:gd name="T93" fmla="*/ 1199 h 1243"/>
                  <a:gd name="T94" fmla="*/ 1408 w 1412"/>
                  <a:gd name="T95" fmla="*/ 1119 h 1243"/>
                  <a:gd name="T96" fmla="*/ 1397 w 1412"/>
                  <a:gd name="T97" fmla="*/ 1036 h 1243"/>
                  <a:gd name="T98" fmla="*/ 1355 w 1412"/>
                  <a:gd name="T99" fmla="*/ 1013 h 1243"/>
                  <a:gd name="T100" fmla="*/ 1273 w 1412"/>
                  <a:gd name="T101" fmla="*/ 1157 h 1243"/>
                  <a:gd name="T102" fmla="*/ 1213 w 1412"/>
                  <a:gd name="T103" fmla="*/ 1129 h 1243"/>
                  <a:gd name="T104" fmla="*/ 1227 w 1412"/>
                  <a:gd name="T105" fmla="*/ 1088 h 1243"/>
                  <a:gd name="T106" fmla="*/ 156 w 1412"/>
                  <a:gd name="T107" fmla="*/ 1081 h 1243"/>
                  <a:gd name="T108" fmla="*/ 209 w 1412"/>
                  <a:gd name="T109" fmla="*/ 1123 h 1243"/>
                  <a:gd name="T110" fmla="*/ 139 w 1412"/>
                  <a:gd name="T111" fmla="*/ 1155 h 1243"/>
                  <a:gd name="T112" fmla="*/ 110 w 1412"/>
                  <a:gd name="T113" fmla="*/ 1153 h 124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1412" h="1243">
                    <a:moveTo>
                      <a:pt x="91" y="998"/>
                    </a:moveTo>
                    <a:lnTo>
                      <a:pt x="73" y="995"/>
                    </a:lnTo>
                    <a:lnTo>
                      <a:pt x="57" y="995"/>
                    </a:lnTo>
                    <a:lnTo>
                      <a:pt x="43" y="998"/>
                    </a:lnTo>
                    <a:lnTo>
                      <a:pt x="32" y="1001"/>
                    </a:lnTo>
                    <a:lnTo>
                      <a:pt x="22" y="1007"/>
                    </a:lnTo>
                    <a:lnTo>
                      <a:pt x="14" y="1015"/>
                    </a:lnTo>
                    <a:lnTo>
                      <a:pt x="8" y="1024"/>
                    </a:lnTo>
                    <a:lnTo>
                      <a:pt x="3" y="1035"/>
                    </a:lnTo>
                    <a:lnTo>
                      <a:pt x="1" y="1048"/>
                    </a:lnTo>
                    <a:lnTo>
                      <a:pt x="0" y="1062"/>
                    </a:lnTo>
                    <a:lnTo>
                      <a:pt x="1" y="1078"/>
                    </a:lnTo>
                    <a:lnTo>
                      <a:pt x="3" y="1096"/>
                    </a:lnTo>
                    <a:lnTo>
                      <a:pt x="8" y="1115"/>
                    </a:lnTo>
                    <a:lnTo>
                      <a:pt x="14" y="1135"/>
                    </a:lnTo>
                    <a:lnTo>
                      <a:pt x="21" y="1156"/>
                    </a:lnTo>
                    <a:lnTo>
                      <a:pt x="30" y="1179"/>
                    </a:lnTo>
                    <a:lnTo>
                      <a:pt x="36" y="1192"/>
                    </a:lnTo>
                    <a:lnTo>
                      <a:pt x="44" y="1203"/>
                    </a:lnTo>
                    <a:lnTo>
                      <a:pt x="52" y="1213"/>
                    </a:lnTo>
                    <a:lnTo>
                      <a:pt x="60" y="1221"/>
                    </a:lnTo>
                    <a:lnTo>
                      <a:pt x="70" y="1227"/>
                    </a:lnTo>
                    <a:lnTo>
                      <a:pt x="80" y="1233"/>
                    </a:lnTo>
                    <a:lnTo>
                      <a:pt x="90" y="1236"/>
                    </a:lnTo>
                    <a:lnTo>
                      <a:pt x="101" y="1239"/>
                    </a:lnTo>
                    <a:lnTo>
                      <a:pt x="112" y="1241"/>
                    </a:lnTo>
                    <a:lnTo>
                      <a:pt x="124" y="1242"/>
                    </a:lnTo>
                    <a:lnTo>
                      <a:pt x="135" y="1242"/>
                    </a:lnTo>
                    <a:lnTo>
                      <a:pt x="147" y="1242"/>
                    </a:lnTo>
                    <a:lnTo>
                      <a:pt x="158" y="1241"/>
                    </a:lnTo>
                    <a:lnTo>
                      <a:pt x="170" y="1240"/>
                    </a:lnTo>
                    <a:lnTo>
                      <a:pt x="182" y="1239"/>
                    </a:lnTo>
                    <a:lnTo>
                      <a:pt x="193" y="1238"/>
                    </a:lnTo>
                    <a:lnTo>
                      <a:pt x="204" y="1235"/>
                    </a:lnTo>
                    <a:lnTo>
                      <a:pt x="214" y="1231"/>
                    </a:lnTo>
                    <a:lnTo>
                      <a:pt x="223" y="1229"/>
                    </a:lnTo>
                    <a:lnTo>
                      <a:pt x="229" y="1226"/>
                    </a:lnTo>
                    <a:lnTo>
                      <a:pt x="235" y="1224"/>
                    </a:lnTo>
                    <a:lnTo>
                      <a:pt x="239" y="1222"/>
                    </a:lnTo>
                    <a:lnTo>
                      <a:pt x="243" y="1220"/>
                    </a:lnTo>
                    <a:lnTo>
                      <a:pt x="246" y="1218"/>
                    </a:lnTo>
                    <a:lnTo>
                      <a:pt x="248" y="1216"/>
                    </a:lnTo>
                    <a:lnTo>
                      <a:pt x="249" y="1215"/>
                    </a:lnTo>
                    <a:lnTo>
                      <a:pt x="251" y="1213"/>
                    </a:lnTo>
                    <a:lnTo>
                      <a:pt x="252" y="1212"/>
                    </a:lnTo>
                    <a:lnTo>
                      <a:pt x="254" y="1210"/>
                    </a:lnTo>
                    <a:lnTo>
                      <a:pt x="256" y="1209"/>
                    </a:lnTo>
                    <a:lnTo>
                      <a:pt x="257" y="1208"/>
                    </a:lnTo>
                    <a:lnTo>
                      <a:pt x="260" y="1206"/>
                    </a:lnTo>
                    <a:lnTo>
                      <a:pt x="267" y="1200"/>
                    </a:lnTo>
                    <a:lnTo>
                      <a:pt x="272" y="1192"/>
                    </a:lnTo>
                    <a:lnTo>
                      <a:pt x="276" y="1180"/>
                    </a:lnTo>
                    <a:lnTo>
                      <a:pt x="280" y="1165"/>
                    </a:lnTo>
                    <a:lnTo>
                      <a:pt x="283" y="1149"/>
                    </a:lnTo>
                    <a:lnTo>
                      <a:pt x="285" y="1131"/>
                    </a:lnTo>
                    <a:lnTo>
                      <a:pt x="287" y="1111"/>
                    </a:lnTo>
                    <a:lnTo>
                      <a:pt x="288" y="1091"/>
                    </a:lnTo>
                    <a:lnTo>
                      <a:pt x="289" y="1070"/>
                    </a:lnTo>
                    <a:lnTo>
                      <a:pt x="289" y="1049"/>
                    </a:lnTo>
                    <a:lnTo>
                      <a:pt x="289" y="1028"/>
                    </a:lnTo>
                    <a:lnTo>
                      <a:pt x="289" y="1009"/>
                    </a:lnTo>
                    <a:lnTo>
                      <a:pt x="289" y="991"/>
                    </a:lnTo>
                    <a:lnTo>
                      <a:pt x="289" y="974"/>
                    </a:lnTo>
                    <a:lnTo>
                      <a:pt x="289" y="960"/>
                    </a:lnTo>
                    <a:lnTo>
                      <a:pt x="289" y="948"/>
                    </a:lnTo>
                    <a:lnTo>
                      <a:pt x="288" y="937"/>
                    </a:lnTo>
                    <a:lnTo>
                      <a:pt x="288" y="926"/>
                    </a:lnTo>
                    <a:lnTo>
                      <a:pt x="287" y="915"/>
                    </a:lnTo>
                    <a:lnTo>
                      <a:pt x="285" y="904"/>
                    </a:lnTo>
                    <a:lnTo>
                      <a:pt x="284" y="893"/>
                    </a:lnTo>
                    <a:lnTo>
                      <a:pt x="282" y="881"/>
                    </a:lnTo>
                    <a:lnTo>
                      <a:pt x="281" y="870"/>
                    </a:lnTo>
                    <a:lnTo>
                      <a:pt x="279" y="859"/>
                    </a:lnTo>
                    <a:lnTo>
                      <a:pt x="278" y="847"/>
                    </a:lnTo>
                    <a:lnTo>
                      <a:pt x="277" y="837"/>
                    </a:lnTo>
                    <a:lnTo>
                      <a:pt x="276" y="825"/>
                    </a:lnTo>
                    <a:lnTo>
                      <a:pt x="276" y="814"/>
                    </a:lnTo>
                    <a:lnTo>
                      <a:pt x="276" y="803"/>
                    </a:lnTo>
                    <a:lnTo>
                      <a:pt x="276" y="792"/>
                    </a:lnTo>
                    <a:lnTo>
                      <a:pt x="277" y="782"/>
                    </a:lnTo>
                    <a:lnTo>
                      <a:pt x="280" y="771"/>
                    </a:lnTo>
                    <a:lnTo>
                      <a:pt x="282" y="764"/>
                    </a:lnTo>
                    <a:lnTo>
                      <a:pt x="284" y="757"/>
                    </a:lnTo>
                    <a:lnTo>
                      <a:pt x="287" y="750"/>
                    </a:lnTo>
                    <a:lnTo>
                      <a:pt x="291" y="743"/>
                    </a:lnTo>
                    <a:lnTo>
                      <a:pt x="294" y="737"/>
                    </a:lnTo>
                    <a:lnTo>
                      <a:pt x="298" y="731"/>
                    </a:lnTo>
                    <a:lnTo>
                      <a:pt x="303" y="725"/>
                    </a:lnTo>
                    <a:lnTo>
                      <a:pt x="307" y="720"/>
                    </a:lnTo>
                    <a:lnTo>
                      <a:pt x="312" y="715"/>
                    </a:lnTo>
                    <a:lnTo>
                      <a:pt x="318" y="710"/>
                    </a:lnTo>
                    <a:lnTo>
                      <a:pt x="323" y="705"/>
                    </a:lnTo>
                    <a:lnTo>
                      <a:pt x="329" y="701"/>
                    </a:lnTo>
                    <a:lnTo>
                      <a:pt x="334" y="698"/>
                    </a:lnTo>
                    <a:lnTo>
                      <a:pt x="340" y="694"/>
                    </a:lnTo>
                    <a:lnTo>
                      <a:pt x="345" y="692"/>
                    </a:lnTo>
                    <a:lnTo>
                      <a:pt x="351" y="689"/>
                    </a:lnTo>
                    <a:lnTo>
                      <a:pt x="357" y="689"/>
                    </a:lnTo>
                    <a:lnTo>
                      <a:pt x="362" y="691"/>
                    </a:lnTo>
                    <a:lnTo>
                      <a:pt x="368" y="695"/>
                    </a:lnTo>
                    <a:lnTo>
                      <a:pt x="373" y="700"/>
                    </a:lnTo>
                    <a:lnTo>
                      <a:pt x="379" y="706"/>
                    </a:lnTo>
                    <a:lnTo>
                      <a:pt x="384" y="713"/>
                    </a:lnTo>
                    <a:lnTo>
                      <a:pt x="389" y="719"/>
                    </a:lnTo>
                    <a:lnTo>
                      <a:pt x="394" y="725"/>
                    </a:lnTo>
                    <a:lnTo>
                      <a:pt x="390" y="720"/>
                    </a:lnTo>
                    <a:lnTo>
                      <a:pt x="387" y="715"/>
                    </a:lnTo>
                    <a:lnTo>
                      <a:pt x="383" y="709"/>
                    </a:lnTo>
                    <a:lnTo>
                      <a:pt x="380" y="703"/>
                    </a:lnTo>
                    <a:lnTo>
                      <a:pt x="376" y="696"/>
                    </a:lnTo>
                    <a:lnTo>
                      <a:pt x="373" y="688"/>
                    </a:lnTo>
                    <a:lnTo>
                      <a:pt x="370" y="681"/>
                    </a:lnTo>
                    <a:lnTo>
                      <a:pt x="367" y="672"/>
                    </a:lnTo>
                    <a:lnTo>
                      <a:pt x="364" y="664"/>
                    </a:lnTo>
                    <a:lnTo>
                      <a:pt x="361" y="655"/>
                    </a:lnTo>
                    <a:lnTo>
                      <a:pt x="359" y="646"/>
                    </a:lnTo>
                    <a:lnTo>
                      <a:pt x="356" y="636"/>
                    </a:lnTo>
                    <a:lnTo>
                      <a:pt x="354" y="627"/>
                    </a:lnTo>
                    <a:lnTo>
                      <a:pt x="351" y="617"/>
                    </a:lnTo>
                    <a:lnTo>
                      <a:pt x="349" y="607"/>
                    </a:lnTo>
                    <a:lnTo>
                      <a:pt x="347" y="598"/>
                    </a:lnTo>
                    <a:lnTo>
                      <a:pt x="344" y="588"/>
                    </a:lnTo>
                    <a:lnTo>
                      <a:pt x="343" y="578"/>
                    </a:lnTo>
                    <a:lnTo>
                      <a:pt x="341" y="568"/>
                    </a:lnTo>
                    <a:lnTo>
                      <a:pt x="339" y="558"/>
                    </a:lnTo>
                    <a:lnTo>
                      <a:pt x="338" y="548"/>
                    </a:lnTo>
                    <a:lnTo>
                      <a:pt x="336" y="539"/>
                    </a:lnTo>
                    <a:lnTo>
                      <a:pt x="335" y="529"/>
                    </a:lnTo>
                    <a:lnTo>
                      <a:pt x="334" y="520"/>
                    </a:lnTo>
                    <a:lnTo>
                      <a:pt x="332" y="511"/>
                    </a:lnTo>
                    <a:lnTo>
                      <a:pt x="331" y="503"/>
                    </a:lnTo>
                    <a:lnTo>
                      <a:pt x="331" y="495"/>
                    </a:lnTo>
                    <a:lnTo>
                      <a:pt x="330" y="487"/>
                    </a:lnTo>
                    <a:lnTo>
                      <a:pt x="329" y="479"/>
                    </a:lnTo>
                    <a:lnTo>
                      <a:pt x="329" y="473"/>
                    </a:lnTo>
                    <a:lnTo>
                      <a:pt x="329" y="466"/>
                    </a:lnTo>
                    <a:lnTo>
                      <a:pt x="328" y="460"/>
                    </a:lnTo>
                    <a:lnTo>
                      <a:pt x="328" y="449"/>
                    </a:lnTo>
                    <a:lnTo>
                      <a:pt x="328" y="438"/>
                    </a:lnTo>
                    <a:lnTo>
                      <a:pt x="327" y="428"/>
                    </a:lnTo>
                    <a:lnTo>
                      <a:pt x="327" y="417"/>
                    </a:lnTo>
                    <a:lnTo>
                      <a:pt x="327" y="407"/>
                    </a:lnTo>
                    <a:lnTo>
                      <a:pt x="327" y="397"/>
                    </a:lnTo>
                    <a:lnTo>
                      <a:pt x="327" y="387"/>
                    </a:lnTo>
                    <a:lnTo>
                      <a:pt x="327" y="377"/>
                    </a:lnTo>
                    <a:lnTo>
                      <a:pt x="327" y="368"/>
                    </a:lnTo>
                    <a:lnTo>
                      <a:pt x="327" y="358"/>
                    </a:lnTo>
                    <a:lnTo>
                      <a:pt x="327" y="349"/>
                    </a:lnTo>
                    <a:lnTo>
                      <a:pt x="328" y="340"/>
                    </a:lnTo>
                    <a:lnTo>
                      <a:pt x="328" y="331"/>
                    </a:lnTo>
                    <a:lnTo>
                      <a:pt x="329" y="321"/>
                    </a:lnTo>
                    <a:lnTo>
                      <a:pt x="329" y="312"/>
                    </a:lnTo>
                    <a:lnTo>
                      <a:pt x="331" y="303"/>
                    </a:lnTo>
                    <a:lnTo>
                      <a:pt x="331" y="294"/>
                    </a:lnTo>
                    <a:lnTo>
                      <a:pt x="332" y="285"/>
                    </a:lnTo>
                    <a:lnTo>
                      <a:pt x="334" y="276"/>
                    </a:lnTo>
                    <a:lnTo>
                      <a:pt x="335" y="267"/>
                    </a:lnTo>
                    <a:lnTo>
                      <a:pt x="336" y="258"/>
                    </a:lnTo>
                    <a:lnTo>
                      <a:pt x="338" y="249"/>
                    </a:lnTo>
                    <a:lnTo>
                      <a:pt x="340" y="240"/>
                    </a:lnTo>
                    <a:lnTo>
                      <a:pt x="342" y="230"/>
                    </a:lnTo>
                    <a:lnTo>
                      <a:pt x="344" y="221"/>
                    </a:lnTo>
                    <a:lnTo>
                      <a:pt x="346" y="212"/>
                    </a:lnTo>
                    <a:lnTo>
                      <a:pt x="349" y="202"/>
                    </a:lnTo>
                    <a:lnTo>
                      <a:pt x="352" y="193"/>
                    </a:lnTo>
                    <a:lnTo>
                      <a:pt x="355" y="183"/>
                    </a:lnTo>
                    <a:lnTo>
                      <a:pt x="358" y="173"/>
                    </a:lnTo>
                    <a:lnTo>
                      <a:pt x="362" y="163"/>
                    </a:lnTo>
                    <a:lnTo>
                      <a:pt x="365" y="152"/>
                    </a:lnTo>
                    <a:lnTo>
                      <a:pt x="367" y="148"/>
                    </a:lnTo>
                    <a:lnTo>
                      <a:pt x="370" y="144"/>
                    </a:lnTo>
                    <a:lnTo>
                      <a:pt x="374" y="139"/>
                    </a:lnTo>
                    <a:lnTo>
                      <a:pt x="379" y="134"/>
                    </a:lnTo>
                    <a:lnTo>
                      <a:pt x="384" y="130"/>
                    </a:lnTo>
                    <a:lnTo>
                      <a:pt x="390" y="125"/>
                    </a:lnTo>
                    <a:lnTo>
                      <a:pt x="396" y="120"/>
                    </a:lnTo>
                    <a:lnTo>
                      <a:pt x="403" y="116"/>
                    </a:lnTo>
                    <a:lnTo>
                      <a:pt x="410" y="112"/>
                    </a:lnTo>
                    <a:lnTo>
                      <a:pt x="417" y="109"/>
                    </a:lnTo>
                    <a:lnTo>
                      <a:pt x="423" y="106"/>
                    </a:lnTo>
                    <a:lnTo>
                      <a:pt x="430" y="104"/>
                    </a:lnTo>
                    <a:lnTo>
                      <a:pt x="436" y="103"/>
                    </a:lnTo>
                    <a:lnTo>
                      <a:pt x="441" y="103"/>
                    </a:lnTo>
                    <a:lnTo>
                      <a:pt x="446" y="104"/>
                    </a:lnTo>
                    <a:lnTo>
                      <a:pt x="451" y="106"/>
                    </a:lnTo>
                    <a:lnTo>
                      <a:pt x="466" y="118"/>
                    </a:lnTo>
                    <a:lnTo>
                      <a:pt x="480" y="129"/>
                    </a:lnTo>
                    <a:lnTo>
                      <a:pt x="493" y="139"/>
                    </a:lnTo>
                    <a:lnTo>
                      <a:pt x="503" y="148"/>
                    </a:lnTo>
                    <a:lnTo>
                      <a:pt x="513" y="156"/>
                    </a:lnTo>
                    <a:lnTo>
                      <a:pt x="520" y="163"/>
                    </a:lnTo>
                    <a:lnTo>
                      <a:pt x="527" y="169"/>
                    </a:lnTo>
                    <a:lnTo>
                      <a:pt x="532" y="175"/>
                    </a:lnTo>
                    <a:lnTo>
                      <a:pt x="537" y="180"/>
                    </a:lnTo>
                    <a:lnTo>
                      <a:pt x="540" y="184"/>
                    </a:lnTo>
                    <a:lnTo>
                      <a:pt x="543" y="187"/>
                    </a:lnTo>
                    <a:lnTo>
                      <a:pt x="545" y="190"/>
                    </a:lnTo>
                    <a:lnTo>
                      <a:pt x="546" y="192"/>
                    </a:lnTo>
                    <a:lnTo>
                      <a:pt x="547" y="194"/>
                    </a:lnTo>
                    <a:lnTo>
                      <a:pt x="548" y="195"/>
                    </a:lnTo>
                    <a:lnTo>
                      <a:pt x="548" y="366"/>
                    </a:lnTo>
                    <a:lnTo>
                      <a:pt x="550" y="372"/>
                    </a:lnTo>
                    <a:lnTo>
                      <a:pt x="555" y="377"/>
                    </a:lnTo>
                    <a:lnTo>
                      <a:pt x="565" y="382"/>
                    </a:lnTo>
                    <a:lnTo>
                      <a:pt x="576" y="386"/>
                    </a:lnTo>
                    <a:lnTo>
                      <a:pt x="591" y="390"/>
                    </a:lnTo>
                    <a:lnTo>
                      <a:pt x="607" y="392"/>
                    </a:lnTo>
                    <a:lnTo>
                      <a:pt x="625" y="394"/>
                    </a:lnTo>
                    <a:lnTo>
                      <a:pt x="643" y="395"/>
                    </a:lnTo>
                    <a:lnTo>
                      <a:pt x="662" y="395"/>
                    </a:lnTo>
                    <a:lnTo>
                      <a:pt x="680" y="395"/>
                    </a:lnTo>
                    <a:lnTo>
                      <a:pt x="698" y="394"/>
                    </a:lnTo>
                    <a:lnTo>
                      <a:pt x="715" y="391"/>
                    </a:lnTo>
                    <a:lnTo>
                      <a:pt x="730" y="387"/>
                    </a:lnTo>
                    <a:lnTo>
                      <a:pt x="743" y="383"/>
                    </a:lnTo>
                    <a:lnTo>
                      <a:pt x="753" y="378"/>
                    </a:lnTo>
                    <a:lnTo>
                      <a:pt x="761" y="371"/>
                    </a:lnTo>
                    <a:lnTo>
                      <a:pt x="763" y="367"/>
                    </a:lnTo>
                    <a:lnTo>
                      <a:pt x="764" y="361"/>
                    </a:lnTo>
                    <a:lnTo>
                      <a:pt x="765" y="353"/>
                    </a:lnTo>
                    <a:lnTo>
                      <a:pt x="766" y="344"/>
                    </a:lnTo>
                    <a:lnTo>
                      <a:pt x="767" y="333"/>
                    </a:lnTo>
                    <a:lnTo>
                      <a:pt x="767" y="321"/>
                    </a:lnTo>
                    <a:lnTo>
                      <a:pt x="767" y="308"/>
                    </a:lnTo>
                    <a:lnTo>
                      <a:pt x="767" y="294"/>
                    </a:lnTo>
                    <a:lnTo>
                      <a:pt x="766" y="280"/>
                    </a:lnTo>
                    <a:lnTo>
                      <a:pt x="766" y="266"/>
                    </a:lnTo>
                    <a:lnTo>
                      <a:pt x="766" y="252"/>
                    </a:lnTo>
                    <a:lnTo>
                      <a:pt x="766" y="237"/>
                    </a:lnTo>
                    <a:lnTo>
                      <a:pt x="766" y="224"/>
                    </a:lnTo>
                    <a:lnTo>
                      <a:pt x="767" y="210"/>
                    </a:lnTo>
                    <a:lnTo>
                      <a:pt x="768" y="197"/>
                    </a:lnTo>
                    <a:lnTo>
                      <a:pt x="769" y="185"/>
                    </a:lnTo>
                    <a:lnTo>
                      <a:pt x="785" y="180"/>
                    </a:lnTo>
                    <a:lnTo>
                      <a:pt x="798" y="175"/>
                    </a:lnTo>
                    <a:lnTo>
                      <a:pt x="810" y="171"/>
                    </a:lnTo>
                    <a:lnTo>
                      <a:pt x="821" y="165"/>
                    </a:lnTo>
                    <a:lnTo>
                      <a:pt x="831" y="160"/>
                    </a:lnTo>
                    <a:lnTo>
                      <a:pt x="840" y="155"/>
                    </a:lnTo>
                    <a:lnTo>
                      <a:pt x="848" y="149"/>
                    </a:lnTo>
                    <a:lnTo>
                      <a:pt x="856" y="144"/>
                    </a:lnTo>
                    <a:lnTo>
                      <a:pt x="862" y="139"/>
                    </a:lnTo>
                    <a:lnTo>
                      <a:pt x="869" y="133"/>
                    </a:lnTo>
                    <a:lnTo>
                      <a:pt x="876" y="127"/>
                    </a:lnTo>
                    <a:lnTo>
                      <a:pt x="882" y="122"/>
                    </a:lnTo>
                    <a:lnTo>
                      <a:pt x="889" y="117"/>
                    </a:lnTo>
                    <a:lnTo>
                      <a:pt x="896" y="111"/>
                    </a:lnTo>
                    <a:lnTo>
                      <a:pt x="904" y="106"/>
                    </a:lnTo>
                    <a:lnTo>
                      <a:pt x="911" y="100"/>
                    </a:lnTo>
                    <a:lnTo>
                      <a:pt x="918" y="97"/>
                    </a:lnTo>
                    <a:lnTo>
                      <a:pt x="925" y="95"/>
                    </a:lnTo>
                    <a:lnTo>
                      <a:pt x="931" y="94"/>
                    </a:lnTo>
                    <a:lnTo>
                      <a:pt x="937" y="95"/>
                    </a:lnTo>
                    <a:lnTo>
                      <a:pt x="942" y="97"/>
                    </a:lnTo>
                    <a:lnTo>
                      <a:pt x="948" y="101"/>
                    </a:lnTo>
                    <a:lnTo>
                      <a:pt x="952" y="106"/>
                    </a:lnTo>
                    <a:lnTo>
                      <a:pt x="957" y="112"/>
                    </a:lnTo>
                    <a:lnTo>
                      <a:pt x="962" y="119"/>
                    </a:lnTo>
                    <a:lnTo>
                      <a:pt x="966" y="127"/>
                    </a:lnTo>
                    <a:lnTo>
                      <a:pt x="970" y="136"/>
                    </a:lnTo>
                    <a:lnTo>
                      <a:pt x="974" y="146"/>
                    </a:lnTo>
                    <a:lnTo>
                      <a:pt x="977" y="156"/>
                    </a:lnTo>
                    <a:lnTo>
                      <a:pt x="980" y="167"/>
                    </a:lnTo>
                    <a:lnTo>
                      <a:pt x="983" y="179"/>
                    </a:lnTo>
                    <a:lnTo>
                      <a:pt x="986" y="190"/>
                    </a:lnTo>
                    <a:lnTo>
                      <a:pt x="989" y="203"/>
                    </a:lnTo>
                    <a:lnTo>
                      <a:pt x="991" y="216"/>
                    </a:lnTo>
                    <a:lnTo>
                      <a:pt x="993" y="228"/>
                    </a:lnTo>
                    <a:lnTo>
                      <a:pt x="995" y="241"/>
                    </a:lnTo>
                    <a:lnTo>
                      <a:pt x="997" y="254"/>
                    </a:lnTo>
                    <a:lnTo>
                      <a:pt x="999" y="267"/>
                    </a:lnTo>
                    <a:lnTo>
                      <a:pt x="1000" y="279"/>
                    </a:lnTo>
                    <a:lnTo>
                      <a:pt x="1001" y="292"/>
                    </a:lnTo>
                    <a:lnTo>
                      <a:pt x="1002" y="304"/>
                    </a:lnTo>
                    <a:lnTo>
                      <a:pt x="1003" y="315"/>
                    </a:lnTo>
                    <a:lnTo>
                      <a:pt x="1004" y="326"/>
                    </a:lnTo>
                    <a:lnTo>
                      <a:pt x="1004" y="337"/>
                    </a:lnTo>
                    <a:lnTo>
                      <a:pt x="1005" y="347"/>
                    </a:lnTo>
                    <a:lnTo>
                      <a:pt x="1005" y="356"/>
                    </a:lnTo>
                    <a:lnTo>
                      <a:pt x="1006" y="365"/>
                    </a:lnTo>
                    <a:lnTo>
                      <a:pt x="1006" y="372"/>
                    </a:lnTo>
                    <a:lnTo>
                      <a:pt x="1006" y="387"/>
                    </a:lnTo>
                    <a:lnTo>
                      <a:pt x="1006" y="403"/>
                    </a:lnTo>
                    <a:lnTo>
                      <a:pt x="1005" y="418"/>
                    </a:lnTo>
                    <a:lnTo>
                      <a:pt x="1005" y="432"/>
                    </a:lnTo>
                    <a:lnTo>
                      <a:pt x="1004" y="446"/>
                    </a:lnTo>
                    <a:lnTo>
                      <a:pt x="1004" y="460"/>
                    </a:lnTo>
                    <a:lnTo>
                      <a:pt x="1003" y="474"/>
                    </a:lnTo>
                    <a:lnTo>
                      <a:pt x="1002" y="487"/>
                    </a:lnTo>
                    <a:lnTo>
                      <a:pt x="1001" y="500"/>
                    </a:lnTo>
                    <a:lnTo>
                      <a:pt x="999" y="513"/>
                    </a:lnTo>
                    <a:lnTo>
                      <a:pt x="999" y="525"/>
                    </a:lnTo>
                    <a:lnTo>
                      <a:pt x="997" y="537"/>
                    </a:lnTo>
                    <a:lnTo>
                      <a:pt x="996" y="548"/>
                    </a:lnTo>
                    <a:lnTo>
                      <a:pt x="994" y="560"/>
                    </a:lnTo>
                    <a:lnTo>
                      <a:pt x="992" y="571"/>
                    </a:lnTo>
                    <a:lnTo>
                      <a:pt x="989" y="582"/>
                    </a:lnTo>
                    <a:lnTo>
                      <a:pt x="987" y="592"/>
                    </a:lnTo>
                    <a:lnTo>
                      <a:pt x="985" y="603"/>
                    </a:lnTo>
                    <a:lnTo>
                      <a:pt x="982" y="612"/>
                    </a:lnTo>
                    <a:lnTo>
                      <a:pt x="979" y="622"/>
                    </a:lnTo>
                    <a:lnTo>
                      <a:pt x="977" y="631"/>
                    </a:lnTo>
                    <a:lnTo>
                      <a:pt x="974" y="640"/>
                    </a:lnTo>
                    <a:lnTo>
                      <a:pt x="970" y="649"/>
                    </a:lnTo>
                    <a:lnTo>
                      <a:pt x="967" y="658"/>
                    </a:lnTo>
                    <a:lnTo>
                      <a:pt x="964" y="666"/>
                    </a:lnTo>
                    <a:lnTo>
                      <a:pt x="960" y="674"/>
                    </a:lnTo>
                    <a:lnTo>
                      <a:pt x="956" y="682"/>
                    </a:lnTo>
                    <a:lnTo>
                      <a:pt x="952" y="689"/>
                    </a:lnTo>
                    <a:lnTo>
                      <a:pt x="948" y="696"/>
                    </a:lnTo>
                    <a:lnTo>
                      <a:pt x="944" y="704"/>
                    </a:lnTo>
                    <a:lnTo>
                      <a:pt x="939" y="710"/>
                    </a:lnTo>
                    <a:lnTo>
                      <a:pt x="934" y="717"/>
                    </a:lnTo>
                    <a:lnTo>
                      <a:pt x="938" y="713"/>
                    </a:lnTo>
                    <a:lnTo>
                      <a:pt x="941" y="709"/>
                    </a:lnTo>
                    <a:lnTo>
                      <a:pt x="945" y="703"/>
                    </a:lnTo>
                    <a:lnTo>
                      <a:pt x="948" y="698"/>
                    </a:lnTo>
                    <a:lnTo>
                      <a:pt x="952" y="693"/>
                    </a:lnTo>
                    <a:lnTo>
                      <a:pt x="955" y="687"/>
                    </a:lnTo>
                    <a:lnTo>
                      <a:pt x="959" y="681"/>
                    </a:lnTo>
                    <a:lnTo>
                      <a:pt x="963" y="676"/>
                    </a:lnTo>
                    <a:lnTo>
                      <a:pt x="967" y="671"/>
                    </a:lnTo>
                    <a:lnTo>
                      <a:pt x="970" y="666"/>
                    </a:lnTo>
                    <a:lnTo>
                      <a:pt x="974" y="661"/>
                    </a:lnTo>
                    <a:lnTo>
                      <a:pt x="978" y="657"/>
                    </a:lnTo>
                    <a:lnTo>
                      <a:pt x="982" y="654"/>
                    </a:lnTo>
                    <a:lnTo>
                      <a:pt x="986" y="651"/>
                    </a:lnTo>
                    <a:lnTo>
                      <a:pt x="990" y="650"/>
                    </a:lnTo>
                    <a:lnTo>
                      <a:pt x="994" y="649"/>
                    </a:lnTo>
                    <a:lnTo>
                      <a:pt x="999" y="649"/>
                    </a:lnTo>
                    <a:lnTo>
                      <a:pt x="1004" y="650"/>
                    </a:lnTo>
                    <a:lnTo>
                      <a:pt x="1010" y="651"/>
                    </a:lnTo>
                    <a:lnTo>
                      <a:pt x="1016" y="652"/>
                    </a:lnTo>
                    <a:lnTo>
                      <a:pt x="1021" y="653"/>
                    </a:lnTo>
                    <a:lnTo>
                      <a:pt x="1027" y="655"/>
                    </a:lnTo>
                    <a:lnTo>
                      <a:pt x="1032" y="658"/>
                    </a:lnTo>
                    <a:lnTo>
                      <a:pt x="1038" y="660"/>
                    </a:lnTo>
                    <a:lnTo>
                      <a:pt x="1043" y="664"/>
                    </a:lnTo>
                    <a:lnTo>
                      <a:pt x="1048" y="667"/>
                    </a:lnTo>
                    <a:lnTo>
                      <a:pt x="1053" y="672"/>
                    </a:lnTo>
                    <a:lnTo>
                      <a:pt x="1057" y="676"/>
                    </a:lnTo>
                    <a:lnTo>
                      <a:pt x="1061" y="681"/>
                    </a:lnTo>
                    <a:lnTo>
                      <a:pt x="1065" y="686"/>
                    </a:lnTo>
                    <a:lnTo>
                      <a:pt x="1068" y="691"/>
                    </a:lnTo>
                    <a:lnTo>
                      <a:pt x="1071" y="697"/>
                    </a:lnTo>
                    <a:lnTo>
                      <a:pt x="1074" y="708"/>
                    </a:lnTo>
                    <a:lnTo>
                      <a:pt x="1077" y="720"/>
                    </a:lnTo>
                    <a:lnTo>
                      <a:pt x="1080" y="731"/>
                    </a:lnTo>
                    <a:lnTo>
                      <a:pt x="1082" y="743"/>
                    </a:lnTo>
                    <a:lnTo>
                      <a:pt x="1084" y="755"/>
                    </a:lnTo>
                    <a:lnTo>
                      <a:pt x="1085" y="768"/>
                    </a:lnTo>
                    <a:lnTo>
                      <a:pt x="1086" y="780"/>
                    </a:lnTo>
                    <a:lnTo>
                      <a:pt x="1086" y="792"/>
                    </a:lnTo>
                    <a:lnTo>
                      <a:pt x="1086" y="805"/>
                    </a:lnTo>
                    <a:lnTo>
                      <a:pt x="1086" y="818"/>
                    </a:lnTo>
                    <a:lnTo>
                      <a:pt x="1086" y="830"/>
                    </a:lnTo>
                    <a:lnTo>
                      <a:pt x="1086" y="843"/>
                    </a:lnTo>
                    <a:lnTo>
                      <a:pt x="1087" y="855"/>
                    </a:lnTo>
                    <a:lnTo>
                      <a:pt x="1087" y="868"/>
                    </a:lnTo>
                    <a:lnTo>
                      <a:pt x="1087" y="880"/>
                    </a:lnTo>
                    <a:lnTo>
                      <a:pt x="1088" y="893"/>
                    </a:lnTo>
                    <a:lnTo>
                      <a:pt x="1089" y="903"/>
                    </a:lnTo>
                    <a:lnTo>
                      <a:pt x="1090" y="914"/>
                    </a:lnTo>
                    <a:lnTo>
                      <a:pt x="1091" y="923"/>
                    </a:lnTo>
                    <a:lnTo>
                      <a:pt x="1092" y="933"/>
                    </a:lnTo>
                    <a:lnTo>
                      <a:pt x="1092" y="942"/>
                    </a:lnTo>
                    <a:lnTo>
                      <a:pt x="1094" y="951"/>
                    </a:lnTo>
                    <a:lnTo>
                      <a:pt x="1094" y="959"/>
                    </a:lnTo>
                    <a:lnTo>
                      <a:pt x="1095" y="968"/>
                    </a:lnTo>
                    <a:lnTo>
                      <a:pt x="1096" y="976"/>
                    </a:lnTo>
                    <a:lnTo>
                      <a:pt x="1097" y="984"/>
                    </a:lnTo>
                    <a:lnTo>
                      <a:pt x="1098" y="992"/>
                    </a:lnTo>
                    <a:lnTo>
                      <a:pt x="1099" y="1000"/>
                    </a:lnTo>
                    <a:lnTo>
                      <a:pt x="1100" y="1007"/>
                    </a:lnTo>
                    <a:lnTo>
                      <a:pt x="1101" y="1015"/>
                    </a:lnTo>
                    <a:lnTo>
                      <a:pt x="1103" y="1022"/>
                    </a:lnTo>
                    <a:lnTo>
                      <a:pt x="1104" y="1030"/>
                    </a:lnTo>
                    <a:lnTo>
                      <a:pt x="1106" y="1037"/>
                    </a:lnTo>
                    <a:lnTo>
                      <a:pt x="1107" y="1044"/>
                    </a:lnTo>
                    <a:lnTo>
                      <a:pt x="1109" y="1052"/>
                    </a:lnTo>
                    <a:lnTo>
                      <a:pt x="1110" y="1059"/>
                    </a:lnTo>
                    <a:lnTo>
                      <a:pt x="1112" y="1067"/>
                    </a:lnTo>
                    <a:lnTo>
                      <a:pt x="1114" y="1074"/>
                    </a:lnTo>
                    <a:lnTo>
                      <a:pt x="1116" y="1082"/>
                    </a:lnTo>
                    <a:lnTo>
                      <a:pt x="1118" y="1089"/>
                    </a:lnTo>
                    <a:lnTo>
                      <a:pt x="1120" y="1097"/>
                    </a:lnTo>
                    <a:lnTo>
                      <a:pt x="1122" y="1105"/>
                    </a:lnTo>
                    <a:lnTo>
                      <a:pt x="1125" y="1113"/>
                    </a:lnTo>
                    <a:lnTo>
                      <a:pt x="1128" y="1122"/>
                    </a:lnTo>
                    <a:lnTo>
                      <a:pt x="1130" y="1131"/>
                    </a:lnTo>
                    <a:lnTo>
                      <a:pt x="1133" y="1139"/>
                    </a:lnTo>
                    <a:lnTo>
                      <a:pt x="1136" y="1149"/>
                    </a:lnTo>
                    <a:lnTo>
                      <a:pt x="1139" y="1158"/>
                    </a:lnTo>
                    <a:lnTo>
                      <a:pt x="1141" y="1163"/>
                    </a:lnTo>
                    <a:lnTo>
                      <a:pt x="1142" y="1168"/>
                    </a:lnTo>
                    <a:lnTo>
                      <a:pt x="1143" y="1174"/>
                    </a:lnTo>
                    <a:lnTo>
                      <a:pt x="1145" y="1179"/>
                    </a:lnTo>
                    <a:lnTo>
                      <a:pt x="1147" y="1185"/>
                    </a:lnTo>
                    <a:lnTo>
                      <a:pt x="1149" y="1190"/>
                    </a:lnTo>
                    <a:lnTo>
                      <a:pt x="1152" y="1195"/>
                    </a:lnTo>
                    <a:lnTo>
                      <a:pt x="1155" y="1201"/>
                    </a:lnTo>
                    <a:lnTo>
                      <a:pt x="1159" y="1206"/>
                    </a:lnTo>
                    <a:lnTo>
                      <a:pt x="1164" y="1212"/>
                    </a:lnTo>
                    <a:lnTo>
                      <a:pt x="1170" y="1217"/>
                    </a:lnTo>
                    <a:lnTo>
                      <a:pt x="1177" y="1223"/>
                    </a:lnTo>
                    <a:lnTo>
                      <a:pt x="1185" y="1227"/>
                    </a:lnTo>
                    <a:lnTo>
                      <a:pt x="1194" y="1232"/>
                    </a:lnTo>
                    <a:lnTo>
                      <a:pt x="1206" y="1237"/>
                    </a:lnTo>
                    <a:lnTo>
                      <a:pt x="1218" y="1242"/>
                    </a:lnTo>
                    <a:lnTo>
                      <a:pt x="1230" y="1242"/>
                    </a:lnTo>
                    <a:lnTo>
                      <a:pt x="1241" y="1241"/>
                    </a:lnTo>
                    <a:lnTo>
                      <a:pt x="1253" y="1241"/>
                    </a:lnTo>
                    <a:lnTo>
                      <a:pt x="1265" y="1240"/>
                    </a:lnTo>
                    <a:lnTo>
                      <a:pt x="1276" y="1239"/>
                    </a:lnTo>
                    <a:lnTo>
                      <a:pt x="1287" y="1237"/>
                    </a:lnTo>
                    <a:lnTo>
                      <a:pt x="1298" y="1235"/>
                    </a:lnTo>
                    <a:lnTo>
                      <a:pt x="1308" y="1233"/>
                    </a:lnTo>
                    <a:lnTo>
                      <a:pt x="1319" y="1230"/>
                    </a:lnTo>
                    <a:lnTo>
                      <a:pt x="1329" y="1226"/>
                    </a:lnTo>
                    <a:lnTo>
                      <a:pt x="1339" y="1221"/>
                    </a:lnTo>
                    <a:lnTo>
                      <a:pt x="1349" y="1215"/>
                    </a:lnTo>
                    <a:lnTo>
                      <a:pt x="1358" y="1208"/>
                    </a:lnTo>
                    <a:lnTo>
                      <a:pt x="1366" y="1199"/>
                    </a:lnTo>
                    <a:lnTo>
                      <a:pt x="1375" y="1190"/>
                    </a:lnTo>
                    <a:lnTo>
                      <a:pt x="1383" y="1179"/>
                    </a:lnTo>
                    <a:lnTo>
                      <a:pt x="1387" y="1172"/>
                    </a:lnTo>
                    <a:lnTo>
                      <a:pt x="1392" y="1164"/>
                    </a:lnTo>
                    <a:lnTo>
                      <a:pt x="1396" y="1155"/>
                    </a:lnTo>
                    <a:lnTo>
                      <a:pt x="1399" y="1147"/>
                    </a:lnTo>
                    <a:lnTo>
                      <a:pt x="1403" y="1137"/>
                    </a:lnTo>
                    <a:lnTo>
                      <a:pt x="1405" y="1128"/>
                    </a:lnTo>
                    <a:lnTo>
                      <a:pt x="1408" y="1119"/>
                    </a:lnTo>
                    <a:lnTo>
                      <a:pt x="1410" y="1109"/>
                    </a:lnTo>
                    <a:lnTo>
                      <a:pt x="1411" y="1099"/>
                    </a:lnTo>
                    <a:lnTo>
                      <a:pt x="1411" y="1090"/>
                    </a:lnTo>
                    <a:lnTo>
                      <a:pt x="1411" y="1081"/>
                    </a:lnTo>
                    <a:lnTo>
                      <a:pt x="1410" y="1071"/>
                    </a:lnTo>
                    <a:lnTo>
                      <a:pt x="1408" y="1062"/>
                    </a:lnTo>
                    <a:lnTo>
                      <a:pt x="1405" y="1053"/>
                    </a:lnTo>
                    <a:lnTo>
                      <a:pt x="1402" y="1045"/>
                    </a:lnTo>
                    <a:lnTo>
                      <a:pt x="1397" y="1036"/>
                    </a:lnTo>
                    <a:lnTo>
                      <a:pt x="1394" y="1032"/>
                    </a:lnTo>
                    <a:lnTo>
                      <a:pt x="1390" y="1028"/>
                    </a:lnTo>
                    <a:lnTo>
                      <a:pt x="1386" y="1025"/>
                    </a:lnTo>
                    <a:lnTo>
                      <a:pt x="1381" y="1022"/>
                    </a:lnTo>
                    <a:lnTo>
                      <a:pt x="1377" y="1019"/>
                    </a:lnTo>
                    <a:lnTo>
                      <a:pt x="1371" y="1017"/>
                    </a:lnTo>
                    <a:lnTo>
                      <a:pt x="1366" y="1015"/>
                    </a:lnTo>
                    <a:lnTo>
                      <a:pt x="1361" y="1014"/>
                    </a:lnTo>
                    <a:lnTo>
                      <a:pt x="1355" y="1013"/>
                    </a:lnTo>
                    <a:lnTo>
                      <a:pt x="1350" y="1012"/>
                    </a:lnTo>
                    <a:lnTo>
                      <a:pt x="1344" y="1011"/>
                    </a:lnTo>
                    <a:lnTo>
                      <a:pt x="1338" y="1010"/>
                    </a:lnTo>
                    <a:lnTo>
                      <a:pt x="1333" y="1010"/>
                    </a:lnTo>
                    <a:lnTo>
                      <a:pt x="1328" y="1009"/>
                    </a:lnTo>
                    <a:lnTo>
                      <a:pt x="1323" y="1009"/>
                    </a:lnTo>
                    <a:lnTo>
                      <a:pt x="1318" y="1009"/>
                    </a:lnTo>
                    <a:lnTo>
                      <a:pt x="1346" y="1157"/>
                    </a:lnTo>
                    <a:lnTo>
                      <a:pt x="1273" y="1157"/>
                    </a:lnTo>
                    <a:lnTo>
                      <a:pt x="1265" y="1157"/>
                    </a:lnTo>
                    <a:lnTo>
                      <a:pt x="1258" y="1156"/>
                    </a:lnTo>
                    <a:lnTo>
                      <a:pt x="1250" y="1154"/>
                    </a:lnTo>
                    <a:lnTo>
                      <a:pt x="1243" y="1151"/>
                    </a:lnTo>
                    <a:lnTo>
                      <a:pt x="1236" y="1147"/>
                    </a:lnTo>
                    <a:lnTo>
                      <a:pt x="1229" y="1144"/>
                    </a:lnTo>
                    <a:lnTo>
                      <a:pt x="1223" y="1139"/>
                    </a:lnTo>
                    <a:lnTo>
                      <a:pt x="1218" y="1135"/>
                    </a:lnTo>
                    <a:lnTo>
                      <a:pt x="1213" y="1129"/>
                    </a:lnTo>
                    <a:lnTo>
                      <a:pt x="1209" y="1124"/>
                    </a:lnTo>
                    <a:lnTo>
                      <a:pt x="1207" y="1118"/>
                    </a:lnTo>
                    <a:lnTo>
                      <a:pt x="1206" y="1113"/>
                    </a:lnTo>
                    <a:lnTo>
                      <a:pt x="1206" y="1107"/>
                    </a:lnTo>
                    <a:lnTo>
                      <a:pt x="1207" y="1101"/>
                    </a:lnTo>
                    <a:lnTo>
                      <a:pt x="1210" y="1096"/>
                    </a:lnTo>
                    <a:lnTo>
                      <a:pt x="1214" y="1090"/>
                    </a:lnTo>
                    <a:lnTo>
                      <a:pt x="1221" y="1089"/>
                    </a:lnTo>
                    <a:lnTo>
                      <a:pt x="1227" y="1088"/>
                    </a:lnTo>
                    <a:lnTo>
                      <a:pt x="1233" y="1088"/>
                    </a:lnTo>
                    <a:lnTo>
                      <a:pt x="1238" y="1087"/>
                    </a:lnTo>
                    <a:lnTo>
                      <a:pt x="1244" y="1087"/>
                    </a:lnTo>
                    <a:lnTo>
                      <a:pt x="1250" y="1086"/>
                    </a:lnTo>
                    <a:lnTo>
                      <a:pt x="1256" y="1085"/>
                    </a:lnTo>
                    <a:lnTo>
                      <a:pt x="1262" y="1083"/>
                    </a:lnTo>
                    <a:lnTo>
                      <a:pt x="1064" y="2"/>
                    </a:lnTo>
                    <a:lnTo>
                      <a:pt x="261" y="0"/>
                    </a:lnTo>
                    <a:lnTo>
                      <a:pt x="156" y="1081"/>
                    </a:lnTo>
                    <a:lnTo>
                      <a:pt x="186" y="1086"/>
                    </a:lnTo>
                    <a:lnTo>
                      <a:pt x="194" y="1088"/>
                    </a:lnTo>
                    <a:lnTo>
                      <a:pt x="201" y="1091"/>
                    </a:lnTo>
                    <a:lnTo>
                      <a:pt x="206" y="1095"/>
                    </a:lnTo>
                    <a:lnTo>
                      <a:pt x="210" y="1099"/>
                    </a:lnTo>
                    <a:lnTo>
                      <a:pt x="212" y="1105"/>
                    </a:lnTo>
                    <a:lnTo>
                      <a:pt x="212" y="1111"/>
                    </a:lnTo>
                    <a:lnTo>
                      <a:pt x="211" y="1117"/>
                    </a:lnTo>
                    <a:lnTo>
                      <a:pt x="209" y="1123"/>
                    </a:lnTo>
                    <a:lnTo>
                      <a:pt x="205" y="1130"/>
                    </a:lnTo>
                    <a:lnTo>
                      <a:pt x="200" y="1136"/>
                    </a:lnTo>
                    <a:lnTo>
                      <a:pt x="193" y="1141"/>
                    </a:lnTo>
                    <a:lnTo>
                      <a:pt x="185" y="1145"/>
                    </a:lnTo>
                    <a:lnTo>
                      <a:pt x="176" y="1150"/>
                    </a:lnTo>
                    <a:lnTo>
                      <a:pt x="166" y="1152"/>
                    </a:lnTo>
                    <a:lnTo>
                      <a:pt x="154" y="1154"/>
                    </a:lnTo>
                    <a:lnTo>
                      <a:pt x="142" y="1155"/>
                    </a:lnTo>
                    <a:lnTo>
                      <a:pt x="139" y="1155"/>
                    </a:lnTo>
                    <a:lnTo>
                      <a:pt x="136" y="1155"/>
                    </a:lnTo>
                    <a:lnTo>
                      <a:pt x="133" y="1154"/>
                    </a:lnTo>
                    <a:lnTo>
                      <a:pt x="130" y="1154"/>
                    </a:lnTo>
                    <a:lnTo>
                      <a:pt x="128" y="1154"/>
                    </a:lnTo>
                    <a:lnTo>
                      <a:pt x="125" y="1154"/>
                    </a:lnTo>
                    <a:lnTo>
                      <a:pt x="121" y="1154"/>
                    </a:lnTo>
                    <a:lnTo>
                      <a:pt x="118" y="1154"/>
                    </a:lnTo>
                    <a:lnTo>
                      <a:pt x="114" y="1153"/>
                    </a:lnTo>
                    <a:lnTo>
                      <a:pt x="110" y="1153"/>
                    </a:lnTo>
                    <a:lnTo>
                      <a:pt x="106" y="1153"/>
                    </a:lnTo>
                    <a:lnTo>
                      <a:pt x="101" y="1152"/>
                    </a:lnTo>
                    <a:lnTo>
                      <a:pt x="96" y="1152"/>
                    </a:lnTo>
                    <a:lnTo>
                      <a:pt x="90" y="1152"/>
                    </a:lnTo>
                    <a:lnTo>
                      <a:pt x="83" y="1152"/>
                    </a:lnTo>
                    <a:lnTo>
                      <a:pt x="77" y="1151"/>
                    </a:lnTo>
                    <a:lnTo>
                      <a:pt x="91" y="998"/>
                    </a:lnTo>
                  </a:path>
                </a:pathLst>
              </a:custGeom>
              <a:solidFill>
                <a:srgbClr val="99CC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grpSp>
            <p:nvGrpSpPr>
              <p:cNvPr id="52254" name="Group 65">
                <a:extLst>
                  <a:ext uri="{FF2B5EF4-FFF2-40B4-BE49-F238E27FC236}">
                    <a16:creationId xmlns:a16="http://schemas.microsoft.com/office/drawing/2014/main" id="{E2B79873-E486-EE47-A968-4476AA842B0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12" y="2278"/>
                <a:ext cx="1282" cy="1237"/>
                <a:chOff x="2612" y="2278"/>
                <a:chExt cx="1282" cy="1237"/>
              </a:xfrm>
            </p:grpSpPr>
            <p:sp>
              <p:nvSpPr>
                <p:cNvPr id="124994" name="Freeform 66">
                  <a:extLst>
                    <a:ext uri="{FF2B5EF4-FFF2-40B4-BE49-F238E27FC236}">
                      <a16:creationId xmlns:a16="http://schemas.microsoft.com/office/drawing/2014/main" id="{482A722E-0610-A140-9F65-77B6877F9C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8" y="2280"/>
                  <a:ext cx="1270" cy="1236"/>
                </a:xfrm>
                <a:custGeom>
                  <a:avLst/>
                  <a:gdLst>
                    <a:gd name="T0" fmla="*/ 78 w 1270"/>
                    <a:gd name="T1" fmla="*/ 1232 h 1236"/>
                    <a:gd name="T2" fmla="*/ 100 w 1270"/>
                    <a:gd name="T3" fmla="*/ 1228 h 1236"/>
                    <a:gd name="T4" fmla="*/ 117 w 1270"/>
                    <a:gd name="T5" fmla="*/ 1219 h 1236"/>
                    <a:gd name="T6" fmla="*/ 129 w 1270"/>
                    <a:gd name="T7" fmla="*/ 1208 h 1236"/>
                    <a:gd name="T8" fmla="*/ 135 w 1270"/>
                    <a:gd name="T9" fmla="*/ 1195 h 1236"/>
                    <a:gd name="T10" fmla="*/ 136 w 1270"/>
                    <a:gd name="T11" fmla="*/ 1183 h 1236"/>
                    <a:gd name="T12" fmla="*/ 130 w 1270"/>
                    <a:gd name="T13" fmla="*/ 1173 h 1236"/>
                    <a:gd name="T14" fmla="*/ 118 w 1270"/>
                    <a:gd name="T15" fmla="*/ 1166 h 1236"/>
                    <a:gd name="T16" fmla="*/ 80 w 1270"/>
                    <a:gd name="T17" fmla="*/ 1159 h 1236"/>
                    <a:gd name="T18" fmla="*/ 988 w 1270"/>
                    <a:gd name="T19" fmla="*/ 82 h 1236"/>
                    <a:gd name="T20" fmla="*/ 1179 w 1270"/>
                    <a:gd name="T21" fmla="*/ 1163 h 1236"/>
                    <a:gd name="T22" fmla="*/ 1168 w 1270"/>
                    <a:gd name="T23" fmla="*/ 1164 h 1236"/>
                    <a:gd name="T24" fmla="*/ 1156 w 1270"/>
                    <a:gd name="T25" fmla="*/ 1165 h 1236"/>
                    <a:gd name="T26" fmla="*/ 1144 w 1270"/>
                    <a:gd name="T27" fmla="*/ 1166 h 1236"/>
                    <a:gd name="T28" fmla="*/ 1133 w 1270"/>
                    <a:gd name="T29" fmla="*/ 1173 h 1236"/>
                    <a:gd name="T30" fmla="*/ 1129 w 1270"/>
                    <a:gd name="T31" fmla="*/ 1185 h 1236"/>
                    <a:gd name="T32" fmla="*/ 1131 w 1270"/>
                    <a:gd name="T33" fmla="*/ 1196 h 1236"/>
                    <a:gd name="T34" fmla="*/ 1137 w 1270"/>
                    <a:gd name="T35" fmla="*/ 1207 h 1236"/>
                    <a:gd name="T36" fmla="*/ 1146 w 1270"/>
                    <a:gd name="T37" fmla="*/ 1217 h 1236"/>
                    <a:gd name="T38" fmla="*/ 1159 w 1270"/>
                    <a:gd name="T39" fmla="*/ 1225 h 1236"/>
                    <a:gd name="T40" fmla="*/ 1174 w 1270"/>
                    <a:gd name="T41" fmla="*/ 1231 h 1236"/>
                    <a:gd name="T42" fmla="*/ 1188 w 1270"/>
                    <a:gd name="T43" fmla="*/ 1235 h 1236"/>
                    <a:gd name="T44" fmla="*/ 1269 w 1270"/>
                    <a:gd name="T45" fmla="*/ 1235 h 1236"/>
                    <a:gd name="T46" fmla="*/ 121 w 1270"/>
                    <a:gd name="T47" fmla="*/ 0 h 1236"/>
                    <a:gd name="T48" fmla="*/ 7 w 1270"/>
                    <a:gd name="T49" fmla="*/ 1229 h 1236"/>
                    <a:gd name="T50" fmla="*/ 19 w 1270"/>
                    <a:gd name="T51" fmla="*/ 1230 h 1236"/>
                    <a:gd name="T52" fmla="*/ 29 w 1270"/>
                    <a:gd name="T53" fmla="*/ 1230 h 1236"/>
                    <a:gd name="T54" fmla="*/ 37 w 1270"/>
                    <a:gd name="T55" fmla="*/ 1231 h 1236"/>
                    <a:gd name="T56" fmla="*/ 44 w 1270"/>
                    <a:gd name="T57" fmla="*/ 1232 h 1236"/>
                    <a:gd name="T58" fmla="*/ 51 w 1270"/>
                    <a:gd name="T59" fmla="*/ 1232 h 1236"/>
                    <a:gd name="T60" fmla="*/ 57 w 1270"/>
                    <a:gd name="T61" fmla="*/ 1232 h 1236"/>
                    <a:gd name="T62" fmla="*/ 62 w 1270"/>
                    <a:gd name="T63" fmla="*/ 1233 h 12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1270" h="1236">
                      <a:moveTo>
                        <a:pt x="65" y="1233"/>
                      </a:moveTo>
                      <a:lnTo>
                        <a:pt x="78" y="1232"/>
                      </a:lnTo>
                      <a:lnTo>
                        <a:pt x="89" y="1230"/>
                      </a:lnTo>
                      <a:lnTo>
                        <a:pt x="100" y="1228"/>
                      </a:lnTo>
                      <a:lnTo>
                        <a:pt x="109" y="1224"/>
                      </a:lnTo>
                      <a:lnTo>
                        <a:pt x="117" y="1219"/>
                      </a:lnTo>
                      <a:lnTo>
                        <a:pt x="124" y="1214"/>
                      </a:lnTo>
                      <a:lnTo>
                        <a:pt x="129" y="1208"/>
                      </a:lnTo>
                      <a:lnTo>
                        <a:pt x="133" y="1202"/>
                      </a:lnTo>
                      <a:lnTo>
                        <a:pt x="135" y="1195"/>
                      </a:lnTo>
                      <a:lnTo>
                        <a:pt x="136" y="1190"/>
                      </a:lnTo>
                      <a:lnTo>
                        <a:pt x="136" y="1183"/>
                      </a:lnTo>
                      <a:lnTo>
                        <a:pt x="134" y="1178"/>
                      </a:lnTo>
                      <a:lnTo>
                        <a:pt x="130" y="1173"/>
                      </a:lnTo>
                      <a:lnTo>
                        <a:pt x="125" y="1169"/>
                      </a:lnTo>
                      <a:lnTo>
                        <a:pt x="118" y="1166"/>
                      </a:lnTo>
                      <a:lnTo>
                        <a:pt x="109" y="1164"/>
                      </a:lnTo>
                      <a:lnTo>
                        <a:pt x="80" y="1159"/>
                      </a:lnTo>
                      <a:lnTo>
                        <a:pt x="185" y="79"/>
                      </a:lnTo>
                      <a:lnTo>
                        <a:pt x="988" y="82"/>
                      </a:lnTo>
                      <a:lnTo>
                        <a:pt x="1186" y="1161"/>
                      </a:lnTo>
                      <a:lnTo>
                        <a:pt x="1179" y="1163"/>
                      </a:lnTo>
                      <a:lnTo>
                        <a:pt x="1173" y="1164"/>
                      </a:lnTo>
                      <a:lnTo>
                        <a:pt x="1168" y="1164"/>
                      </a:lnTo>
                      <a:lnTo>
                        <a:pt x="1162" y="1165"/>
                      </a:lnTo>
                      <a:lnTo>
                        <a:pt x="1156" y="1165"/>
                      </a:lnTo>
                      <a:lnTo>
                        <a:pt x="1150" y="1166"/>
                      </a:lnTo>
                      <a:lnTo>
                        <a:pt x="1144" y="1166"/>
                      </a:lnTo>
                      <a:lnTo>
                        <a:pt x="1138" y="1167"/>
                      </a:lnTo>
                      <a:lnTo>
                        <a:pt x="1133" y="1173"/>
                      </a:lnTo>
                      <a:lnTo>
                        <a:pt x="1130" y="1179"/>
                      </a:lnTo>
                      <a:lnTo>
                        <a:pt x="1129" y="1185"/>
                      </a:lnTo>
                      <a:lnTo>
                        <a:pt x="1129" y="1191"/>
                      </a:lnTo>
                      <a:lnTo>
                        <a:pt x="1131" y="1196"/>
                      </a:lnTo>
                      <a:lnTo>
                        <a:pt x="1133" y="1202"/>
                      </a:lnTo>
                      <a:lnTo>
                        <a:pt x="1137" y="1207"/>
                      </a:lnTo>
                      <a:lnTo>
                        <a:pt x="1141" y="1212"/>
                      </a:lnTo>
                      <a:lnTo>
                        <a:pt x="1146" y="1217"/>
                      </a:lnTo>
                      <a:lnTo>
                        <a:pt x="1153" y="1222"/>
                      </a:lnTo>
                      <a:lnTo>
                        <a:pt x="1159" y="1225"/>
                      </a:lnTo>
                      <a:lnTo>
                        <a:pt x="1166" y="1228"/>
                      </a:lnTo>
                      <a:lnTo>
                        <a:pt x="1174" y="1231"/>
                      </a:lnTo>
                      <a:lnTo>
                        <a:pt x="1181" y="1233"/>
                      </a:lnTo>
                      <a:lnTo>
                        <a:pt x="1188" y="1235"/>
                      </a:lnTo>
                      <a:lnTo>
                        <a:pt x="1196" y="1235"/>
                      </a:lnTo>
                      <a:lnTo>
                        <a:pt x="1269" y="1235"/>
                      </a:lnTo>
                      <a:lnTo>
                        <a:pt x="1050" y="0"/>
                      </a:lnTo>
                      <a:lnTo>
                        <a:pt x="121" y="0"/>
                      </a:lnTo>
                      <a:lnTo>
                        <a:pt x="0" y="1229"/>
                      </a:lnTo>
                      <a:lnTo>
                        <a:pt x="7" y="1229"/>
                      </a:lnTo>
                      <a:lnTo>
                        <a:pt x="13" y="1230"/>
                      </a:lnTo>
                      <a:lnTo>
                        <a:pt x="19" y="1230"/>
                      </a:lnTo>
                      <a:lnTo>
                        <a:pt x="24" y="1230"/>
                      </a:lnTo>
                      <a:lnTo>
                        <a:pt x="29" y="1230"/>
                      </a:lnTo>
                      <a:lnTo>
                        <a:pt x="34" y="1231"/>
                      </a:lnTo>
                      <a:lnTo>
                        <a:pt x="37" y="1231"/>
                      </a:lnTo>
                      <a:lnTo>
                        <a:pt x="41" y="1231"/>
                      </a:lnTo>
                      <a:lnTo>
                        <a:pt x="44" y="1232"/>
                      </a:lnTo>
                      <a:lnTo>
                        <a:pt x="47" y="1232"/>
                      </a:lnTo>
                      <a:lnTo>
                        <a:pt x="51" y="1232"/>
                      </a:lnTo>
                      <a:lnTo>
                        <a:pt x="54" y="1232"/>
                      </a:lnTo>
                      <a:lnTo>
                        <a:pt x="57" y="1232"/>
                      </a:lnTo>
                      <a:lnTo>
                        <a:pt x="59" y="1233"/>
                      </a:lnTo>
                      <a:lnTo>
                        <a:pt x="62" y="1233"/>
                      </a:lnTo>
                      <a:lnTo>
                        <a:pt x="65" y="1233"/>
                      </a:lnTo>
                    </a:path>
                  </a:pathLst>
                </a:custGeom>
                <a:solidFill>
                  <a:srgbClr val="E6E6E6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grpSp>
              <p:nvGrpSpPr>
                <p:cNvPr id="52256" name="Group 67">
                  <a:extLst>
                    <a:ext uri="{FF2B5EF4-FFF2-40B4-BE49-F238E27FC236}">
                      <a16:creationId xmlns:a16="http://schemas.microsoft.com/office/drawing/2014/main" id="{DE71100A-7C2B-1F45-994E-FCD3832CE35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612" y="2346"/>
                  <a:ext cx="1282" cy="1169"/>
                  <a:chOff x="2612" y="2346"/>
                  <a:chExt cx="1282" cy="1169"/>
                </a:xfrm>
              </p:grpSpPr>
              <p:sp>
                <p:nvSpPr>
                  <p:cNvPr id="124996" name="Freeform 68">
                    <a:extLst>
                      <a:ext uri="{FF2B5EF4-FFF2-40B4-BE49-F238E27FC236}">
                        <a16:creationId xmlns:a16="http://schemas.microsoft.com/office/drawing/2014/main" id="{6176B8E3-EBDF-1944-99C8-D287AD638B3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16" y="3258"/>
                    <a:ext cx="36" cy="255"/>
                  </a:xfrm>
                  <a:custGeom>
                    <a:avLst/>
                    <a:gdLst>
                      <a:gd name="T0" fmla="*/ 6 w 36"/>
                      <a:gd name="T1" fmla="*/ 243 h 255"/>
                      <a:gd name="T2" fmla="*/ 11 w 36"/>
                      <a:gd name="T3" fmla="*/ 249 h 255"/>
                      <a:gd name="T4" fmla="*/ 35 w 36"/>
                      <a:gd name="T5" fmla="*/ 1 h 255"/>
                      <a:gd name="T6" fmla="*/ 25 w 36"/>
                      <a:gd name="T7" fmla="*/ 0 h 255"/>
                      <a:gd name="T8" fmla="*/ 0 w 36"/>
                      <a:gd name="T9" fmla="*/ 248 h 255"/>
                      <a:gd name="T10" fmla="*/ 5 w 36"/>
                      <a:gd name="T11" fmla="*/ 254 h 255"/>
                      <a:gd name="T12" fmla="*/ 0 w 36"/>
                      <a:gd name="T13" fmla="*/ 248 h 255"/>
                      <a:gd name="T14" fmla="*/ 0 w 36"/>
                      <a:gd name="T15" fmla="*/ 254 h 255"/>
                      <a:gd name="T16" fmla="*/ 5 w 36"/>
                      <a:gd name="T17" fmla="*/ 254 h 255"/>
                      <a:gd name="T18" fmla="*/ 6 w 36"/>
                      <a:gd name="T19" fmla="*/ 243 h 255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6" h="255">
                        <a:moveTo>
                          <a:pt x="6" y="243"/>
                        </a:moveTo>
                        <a:lnTo>
                          <a:pt x="11" y="249"/>
                        </a:lnTo>
                        <a:lnTo>
                          <a:pt x="35" y="1"/>
                        </a:lnTo>
                        <a:lnTo>
                          <a:pt x="25" y="0"/>
                        </a:lnTo>
                        <a:lnTo>
                          <a:pt x="0" y="248"/>
                        </a:lnTo>
                        <a:lnTo>
                          <a:pt x="5" y="254"/>
                        </a:lnTo>
                        <a:lnTo>
                          <a:pt x="0" y="248"/>
                        </a:lnTo>
                        <a:lnTo>
                          <a:pt x="0" y="254"/>
                        </a:lnTo>
                        <a:lnTo>
                          <a:pt x="5" y="254"/>
                        </a:lnTo>
                        <a:lnTo>
                          <a:pt x="6" y="243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chemeClr val="hlin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24997" name="Freeform 69">
                    <a:extLst>
                      <a:ext uri="{FF2B5EF4-FFF2-40B4-BE49-F238E27FC236}">
                        <a16:creationId xmlns:a16="http://schemas.microsoft.com/office/drawing/2014/main" id="{88CBC64B-E5BE-BD42-8561-81933C0A123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21" y="3499"/>
                    <a:ext cx="66" cy="16"/>
                  </a:xfrm>
                  <a:custGeom>
                    <a:avLst/>
                    <a:gdLst>
                      <a:gd name="T0" fmla="*/ 65 w 66"/>
                      <a:gd name="T1" fmla="*/ 3 h 16"/>
                      <a:gd name="T2" fmla="*/ 62 w 66"/>
                      <a:gd name="T3" fmla="*/ 3 h 16"/>
                      <a:gd name="T4" fmla="*/ 59 w 66"/>
                      <a:gd name="T5" fmla="*/ 3 h 16"/>
                      <a:gd name="T6" fmla="*/ 57 w 66"/>
                      <a:gd name="T7" fmla="*/ 3 h 16"/>
                      <a:gd name="T8" fmla="*/ 54 w 66"/>
                      <a:gd name="T9" fmla="*/ 3 h 16"/>
                      <a:gd name="T10" fmla="*/ 51 w 66"/>
                      <a:gd name="T11" fmla="*/ 3 h 16"/>
                      <a:gd name="T12" fmla="*/ 48 w 66"/>
                      <a:gd name="T13" fmla="*/ 3 h 16"/>
                      <a:gd name="T14" fmla="*/ 45 w 66"/>
                      <a:gd name="T15" fmla="*/ 3 h 16"/>
                      <a:gd name="T16" fmla="*/ 42 w 66"/>
                      <a:gd name="T17" fmla="*/ 2 h 16"/>
                      <a:gd name="T18" fmla="*/ 38 w 66"/>
                      <a:gd name="T19" fmla="*/ 2 h 16"/>
                      <a:gd name="T20" fmla="*/ 34 w 66"/>
                      <a:gd name="T21" fmla="*/ 2 h 16"/>
                      <a:gd name="T22" fmla="*/ 30 w 66"/>
                      <a:gd name="T23" fmla="*/ 2 h 16"/>
                      <a:gd name="T24" fmla="*/ 24 w 66"/>
                      <a:gd name="T25" fmla="*/ 1 h 16"/>
                      <a:gd name="T26" fmla="*/ 19 w 66"/>
                      <a:gd name="T27" fmla="*/ 1 h 16"/>
                      <a:gd name="T28" fmla="*/ 14 w 66"/>
                      <a:gd name="T29" fmla="*/ 1 h 16"/>
                      <a:gd name="T30" fmla="*/ 7 w 66"/>
                      <a:gd name="T31" fmla="*/ 0 h 16"/>
                      <a:gd name="T32" fmla="*/ 1 w 66"/>
                      <a:gd name="T33" fmla="*/ 0 h 16"/>
                      <a:gd name="T34" fmla="*/ 0 w 66"/>
                      <a:gd name="T35" fmla="*/ 11 h 16"/>
                      <a:gd name="T36" fmla="*/ 7 w 66"/>
                      <a:gd name="T37" fmla="*/ 12 h 16"/>
                      <a:gd name="T38" fmla="*/ 13 w 66"/>
                      <a:gd name="T39" fmla="*/ 12 h 16"/>
                      <a:gd name="T40" fmla="*/ 19 w 66"/>
                      <a:gd name="T41" fmla="*/ 13 h 16"/>
                      <a:gd name="T42" fmla="*/ 24 w 66"/>
                      <a:gd name="T43" fmla="*/ 13 h 16"/>
                      <a:gd name="T44" fmla="*/ 29 w 66"/>
                      <a:gd name="T45" fmla="*/ 13 h 16"/>
                      <a:gd name="T46" fmla="*/ 33 w 66"/>
                      <a:gd name="T47" fmla="*/ 13 h 16"/>
                      <a:gd name="T48" fmla="*/ 37 w 66"/>
                      <a:gd name="T49" fmla="*/ 13 h 16"/>
                      <a:gd name="T50" fmla="*/ 41 w 66"/>
                      <a:gd name="T51" fmla="*/ 14 h 16"/>
                      <a:gd name="T52" fmla="*/ 44 w 66"/>
                      <a:gd name="T53" fmla="*/ 14 h 16"/>
                      <a:gd name="T54" fmla="*/ 48 w 66"/>
                      <a:gd name="T55" fmla="*/ 14 h 16"/>
                      <a:gd name="T56" fmla="*/ 50 w 66"/>
                      <a:gd name="T57" fmla="*/ 14 h 16"/>
                      <a:gd name="T58" fmla="*/ 53 w 66"/>
                      <a:gd name="T59" fmla="*/ 15 h 16"/>
                      <a:gd name="T60" fmla="*/ 56 w 66"/>
                      <a:gd name="T61" fmla="*/ 15 h 16"/>
                      <a:gd name="T62" fmla="*/ 58 w 66"/>
                      <a:gd name="T63" fmla="*/ 15 h 16"/>
                      <a:gd name="T64" fmla="*/ 62 w 66"/>
                      <a:gd name="T65" fmla="*/ 15 h 16"/>
                      <a:gd name="T66" fmla="*/ 65 w 66"/>
                      <a:gd name="T67" fmla="*/ 15 h 16"/>
                      <a:gd name="T68" fmla="*/ 65 w 66"/>
                      <a:gd name="T69" fmla="*/ 3 h 1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0" t="0" r="r" b="b"/>
                    <a:pathLst>
                      <a:path w="66" h="16">
                        <a:moveTo>
                          <a:pt x="65" y="3"/>
                        </a:moveTo>
                        <a:lnTo>
                          <a:pt x="62" y="3"/>
                        </a:lnTo>
                        <a:lnTo>
                          <a:pt x="59" y="3"/>
                        </a:lnTo>
                        <a:lnTo>
                          <a:pt x="57" y="3"/>
                        </a:lnTo>
                        <a:lnTo>
                          <a:pt x="54" y="3"/>
                        </a:lnTo>
                        <a:lnTo>
                          <a:pt x="51" y="3"/>
                        </a:lnTo>
                        <a:lnTo>
                          <a:pt x="48" y="3"/>
                        </a:lnTo>
                        <a:lnTo>
                          <a:pt x="45" y="3"/>
                        </a:lnTo>
                        <a:lnTo>
                          <a:pt x="42" y="2"/>
                        </a:lnTo>
                        <a:lnTo>
                          <a:pt x="38" y="2"/>
                        </a:lnTo>
                        <a:lnTo>
                          <a:pt x="34" y="2"/>
                        </a:lnTo>
                        <a:lnTo>
                          <a:pt x="30" y="2"/>
                        </a:lnTo>
                        <a:lnTo>
                          <a:pt x="24" y="1"/>
                        </a:lnTo>
                        <a:lnTo>
                          <a:pt x="19" y="1"/>
                        </a:lnTo>
                        <a:lnTo>
                          <a:pt x="14" y="1"/>
                        </a:lnTo>
                        <a:lnTo>
                          <a:pt x="7" y="0"/>
                        </a:lnTo>
                        <a:lnTo>
                          <a:pt x="1" y="0"/>
                        </a:lnTo>
                        <a:lnTo>
                          <a:pt x="0" y="11"/>
                        </a:lnTo>
                        <a:lnTo>
                          <a:pt x="7" y="12"/>
                        </a:lnTo>
                        <a:lnTo>
                          <a:pt x="13" y="12"/>
                        </a:lnTo>
                        <a:lnTo>
                          <a:pt x="19" y="13"/>
                        </a:lnTo>
                        <a:lnTo>
                          <a:pt x="24" y="13"/>
                        </a:lnTo>
                        <a:lnTo>
                          <a:pt x="29" y="13"/>
                        </a:lnTo>
                        <a:lnTo>
                          <a:pt x="33" y="13"/>
                        </a:lnTo>
                        <a:lnTo>
                          <a:pt x="37" y="13"/>
                        </a:lnTo>
                        <a:lnTo>
                          <a:pt x="41" y="14"/>
                        </a:lnTo>
                        <a:lnTo>
                          <a:pt x="44" y="14"/>
                        </a:lnTo>
                        <a:lnTo>
                          <a:pt x="48" y="14"/>
                        </a:lnTo>
                        <a:lnTo>
                          <a:pt x="50" y="14"/>
                        </a:lnTo>
                        <a:lnTo>
                          <a:pt x="53" y="15"/>
                        </a:lnTo>
                        <a:lnTo>
                          <a:pt x="56" y="15"/>
                        </a:lnTo>
                        <a:lnTo>
                          <a:pt x="58" y="15"/>
                        </a:lnTo>
                        <a:lnTo>
                          <a:pt x="62" y="15"/>
                        </a:lnTo>
                        <a:lnTo>
                          <a:pt x="65" y="15"/>
                        </a:lnTo>
                        <a:lnTo>
                          <a:pt x="65" y="3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chemeClr val="hlin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24998" name="Freeform 70">
                    <a:extLst>
                      <a:ext uri="{FF2B5EF4-FFF2-40B4-BE49-F238E27FC236}">
                        <a16:creationId xmlns:a16="http://schemas.microsoft.com/office/drawing/2014/main" id="{7BAC7355-4FBE-2749-9877-A10992E6BB9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85" y="3435"/>
                    <a:ext cx="78" cy="81"/>
                  </a:xfrm>
                  <a:custGeom>
                    <a:avLst/>
                    <a:gdLst>
                      <a:gd name="T0" fmla="*/ 44 w 78"/>
                      <a:gd name="T1" fmla="*/ 11 h 81"/>
                      <a:gd name="T2" fmla="*/ 52 w 78"/>
                      <a:gd name="T3" fmla="*/ 13 h 81"/>
                      <a:gd name="T4" fmla="*/ 58 w 78"/>
                      <a:gd name="T5" fmla="*/ 16 h 81"/>
                      <a:gd name="T6" fmla="*/ 62 w 78"/>
                      <a:gd name="T7" fmla="*/ 19 h 81"/>
                      <a:gd name="T8" fmla="*/ 65 w 78"/>
                      <a:gd name="T9" fmla="*/ 23 h 81"/>
                      <a:gd name="T10" fmla="*/ 66 w 78"/>
                      <a:gd name="T11" fmla="*/ 27 h 81"/>
                      <a:gd name="T12" fmla="*/ 66 w 78"/>
                      <a:gd name="T13" fmla="*/ 31 h 81"/>
                      <a:gd name="T14" fmla="*/ 66 w 78"/>
                      <a:gd name="T15" fmla="*/ 36 h 81"/>
                      <a:gd name="T16" fmla="*/ 64 w 78"/>
                      <a:gd name="T17" fmla="*/ 41 h 81"/>
                      <a:gd name="T18" fmla="*/ 60 w 78"/>
                      <a:gd name="T19" fmla="*/ 46 h 81"/>
                      <a:gd name="T20" fmla="*/ 56 w 78"/>
                      <a:gd name="T21" fmla="*/ 51 h 81"/>
                      <a:gd name="T22" fmla="*/ 49 w 78"/>
                      <a:gd name="T23" fmla="*/ 56 h 81"/>
                      <a:gd name="T24" fmla="*/ 42 w 78"/>
                      <a:gd name="T25" fmla="*/ 60 h 81"/>
                      <a:gd name="T26" fmla="*/ 33 w 78"/>
                      <a:gd name="T27" fmla="*/ 64 h 81"/>
                      <a:gd name="T28" fmla="*/ 23 w 78"/>
                      <a:gd name="T29" fmla="*/ 67 h 81"/>
                      <a:gd name="T30" fmla="*/ 12 w 78"/>
                      <a:gd name="T31" fmla="*/ 68 h 81"/>
                      <a:gd name="T32" fmla="*/ 0 w 78"/>
                      <a:gd name="T33" fmla="*/ 69 h 81"/>
                      <a:gd name="T34" fmla="*/ 0 w 78"/>
                      <a:gd name="T35" fmla="*/ 80 h 81"/>
                      <a:gd name="T36" fmla="*/ 13 w 78"/>
                      <a:gd name="T37" fmla="*/ 80 h 81"/>
                      <a:gd name="T38" fmla="*/ 26 w 78"/>
                      <a:gd name="T39" fmla="*/ 78 h 81"/>
                      <a:gd name="T40" fmla="*/ 36 w 78"/>
                      <a:gd name="T41" fmla="*/ 75 h 81"/>
                      <a:gd name="T42" fmla="*/ 46 w 78"/>
                      <a:gd name="T43" fmla="*/ 71 h 81"/>
                      <a:gd name="T44" fmla="*/ 55 w 78"/>
                      <a:gd name="T45" fmla="*/ 66 h 81"/>
                      <a:gd name="T46" fmla="*/ 63 w 78"/>
                      <a:gd name="T47" fmla="*/ 60 h 81"/>
                      <a:gd name="T48" fmla="*/ 69 w 78"/>
                      <a:gd name="T49" fmla="*/ 54 h 81"/>
                      <a:gd name="T50" fmla="*/ 73 w 78"/>
                      <a:gd name="T51" fmla="*/ 46 h 81"/>
                      <a:gd name="T52" fmla="*/ 76 w 78"/>
                      <a:gd name="T53" fmla="*/ 39 h 81"/>
                      <a:gd name="T54" fmla="*/ 77 w 78"/>
                      <a:gd name="T55" fmla="*/ 31 h 81"/>
                      <a:gd name="T56" fmla="*/ 77 w 78"/>
                      <a:gd name="T57" fmla="*/ 24 h 81"/>
                      <a:gd name="T58" fmla="*/ 74 w 78"/>
                      <a:gd name="T59" fmla="*/ 17 h 81"/>
                      <a:gd name="T60" fmla="*/ 69 w 78"/>
                      <a:gd name="T61" fmla="*/ 11 h 81"/>
                      <a:gd name="T62" fmla="*/ 63 w 78"/>
                      <a:gd name="T63" fmla="*/ 6 h 81"/>
                      <a:gd name="T64" fmla="*/ 55 w 78"/>
                      <a:gd name="T65" fmla="*/ 2 h 81"/>
                      <a:gd name="T66" fmla="*/ 45 w 78"/>
                      <a:gd name="T67" fmla="*/ 0 h 81"/>
                      <a:gd name="T68" fmla="*/ 44 w 78"/>
                      <a:gd name="T69" fmla="*/ 11 h 81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0" t="0" r="r" b="b"/>
                    <a:pathLst>
                      <a:path w="78" h="81">
                        <a:moveTo>
                          <a:pt x="44" y="11"/>
                        </a:moveTo>
                        <a:lnTo>
                          <a:pt x="52" y="13"/>
                        </a:lnTo>
                        <a:lnTo>
                          <a:pt x="58" y="16"/>
                        </a:lnTo>
                        <a:lnTo>
                          <a:pt x="62" y="19"/>
                        </a:lnTo>
                        <a:lnTo>
                          <a:pt x="65" y="23"/>
                        </a:lnTo>
                        <a:lnTo>
                          <a:pt x="66" y="27"/>
                        </a:lnTo>
                        <a:lnTo>
                          <a:pt x="66" y="31"/>
                        </a:lnTo>
                        <a:lnTo>
                          <a:pt x="66" y="36"/>
                        </a:lnTo>
                        <a:lnTo>
                          <a:pt x="64" y="41"/>
                        </a:lnTo>
                        <a:lnTo>
                          <a:pt x="60" y="46"/>
                        </a:lnTo>
                        <a:lnTo>
                          <a:pt x="56" y="51"/>
                        </a:lnTo>
                        <a:lnTo>
                          <a:pt x="49" y="56"/>
                        </a:lnTo>
                        <a:lnTo>
                          <a:pt x="42" y="60"/>
                        </a:lnTo>
                        <a:lnTo>
                          <a:pt x="33" y="64"/>
                        </a:lnTo>
                        <a:lnTo>
                          <a:pt x="23" y="67"/>
                        </a:lnTo>
                        <a:lnTo>
                          <a:pt x="12" y="68"/>
                        </a:lnTo>
                        <a:lnTo>
                          <a:pt x="0" y="69"/>
                        </a:lnTo>
                        <a:lnTo>
                          <a:pt x="0" y="80"/>
                        </a:lnTo>
                        <a:lnTo>
                          <a:pt x="13" y="80"/>
                        </a:lnTo>
                        <a:lnTo>
                          <a:pt x="26" y="78"/>
                        </a:lnTo>
                        <a:lnTo>
                          <a:pt x="36" y="75"/>
                        </a:lnTo>
                        <a:lnTo>
                          <a:pt x="46" y="71"/>
                        </a:lnTo>
                        <a:lnTo>
                          <a:pt x="55" y="66"/>
                        </a:lnTo>
                        <a:lnTo>
                          <a:pt x="63" y="60"/>
                        </a:lnTo>
                        <a:lnTo>
                          <a:pt x="69" y="54"/>
                        </a:lnTo>
                        <a:lnTo>
                          <a:pt x="73" y="46"/>
                        </a:lnTo>
                        <a:lnTo>
                          <a:pt x="76" y="39"/>
                        </a:lnTo>
                        <a:lnTo>
                          <a:pt x="77" y="31"/>
                        </a:lnTo>
                        <a:lnTo>
                          <a:pt x="77" y="24"/>
                        </a:lnTo>
                        <a:lnTo>
                          <a:pt x="74" y="17"/>
                        </a:lnTo>
                        <a:lnTo>
                          <a:pt x="69" y="11"/>
                        </a:lnTo>
                        <a:lnTo>
                          <a:pt x="63" y="6"/>
                        </a:lnTo>
                        <a:lnTo>
                          <a:pt x="55" y="2"/>
                        </a:lnTo>
                        <a:lnTo>
                          <a:pt x="45" y="0"/>
                        </a:lnTo>
                        <a:lnTo>
                          <a:pt x="44" y="11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chemeClr val="hlin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24999" name="Freeform 71">
                    <a:extLst>
                      <a:ext uri="{FF2B5EF4-FFF2-40B4-BE49-F238E27FC236}">
                        <a16:creationId xmlns:a16="http://schemas.microsoft.com/office/drawing/2014/main" id="{664CB28C-E8FB-7342-9DBE-AFCD510B623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96" y="3429"/>
                    <a:ext cx="36" cy="18"/>
                  </a:xfrm>
                  <a:custGeom>
                    <a:avLst/>
                    <a:gdLst>
                      <a:gd name="T0" fmla="*/ 1 w 36"/>
                      <a:gd name="T1" fmla="*/ 6 h 18"/>
                      <a:gd name="T2" fmla="*/ 5 w 36"/>
                      <a:gd name="T3" fmla="*/ 12 h 18"/>
                      <a:gd name="T4" fmla="*/ 33 w 36"/>
                      <a:gd name="T5" fmla="*/ 17 h 18"/>
                      <a:gd name="T6" fmla="*/ 35 w 36"/>
                      <a:gd name="T7" fmla="*/ 5 h 18"/>
                      <a:gd name="T8" fmla="*/ 6 w 36"/>
                      <a:gd name="T9" fmla="*/ 0 h 18"/>
                      <a:gd name="T10" fmla="*/ 11 w 36"/>
                      <a:gd name="T11" fmla="*/ 6 h 18"/>
                      <a:gd name="T12" fmla="*/ 1 w 36"/>
                      <a:gd name="T13" fmla="*/ 6 h 18"/>
                      <a:gd name="T14" fmla="*/ 0 w 36"/>
                      <a:gd name="T15" fmla="*/ 11 h 18"/>
                      <a:gd name="T16" fmla="*/ 5 w 36"/>
                      <a:gd name="T17" fmla="*/ 12 h 18"/>
                      <a:gd name="T18" fmla="*/ 1 w 36"/>
                      <a:gd name="T19" fmla="*/ 6 h 1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6" h="18">
                        <a:moveTo>
                          <a:pt x="1" y="6"/>
                        </a:moveTo>
                        <a:lnTo>
                          <a:pt x="5" y="12"/>
                        </a:lnTo>
                        <a:lnTo>
                          <a:pt x="33" y="17"/>
                        </a:lnTo>
                        <a:lnTo>
                          <a:pt x="35" y="5"/>
                        </a:lnTo>
                        <a:lnTo>
                          <a:pt x="6" y="0"/>
                        </a:lnTo>
                        <a:lnTo>
                          <a:pt x="11" y="6"/>
                        </a:lnTo>
                        <a:lnTo>
                          <a:pt x="1" y="6"/>
                        </a:lnTo>
                        <a:lnTo>
                          <a:pt x="0" y="11"/>
                        </a:lnTo>
                        <a:lnTo>
                          <a:pt x="5" y="12"/>
                        </a:lnTo>
                        <a:lnTo>
                          <a:pt x="1" y="6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chemeClr val="hlin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25000" name="Freeform 72">
                    <a:extLst>
                      <a:ext uri="{FF2B5EF4-FFF2-40B4-BE49-F238E27FC236}">
                        <a16:creationId xmlns:a16="http://schemas.microsoft.com/office/drawing/2014/main" id="{8AD8C788-C69C-E14B-8968-4411A1C2C4E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96" y="2349"/>
                    <a:ext cx="116" cy="1088"/>
                  </a:xfrm>
                  <a:custGeom>
                    <a:avLst/>
                    <a:gdLst>
                      <a:gd name="T0" fmla="*/ 110 w 116"/>
                      <a:gd name="T1" fmla="*/ 0 h 1088"/>
                      <a:gd name="T2" fmla="*/ 105 w 116"/>
                      <a:gd name="T3" fmla="*/ 5 h 1088"/>
                      <a:gd name="T4" fmla="*/ 0 w 116"/>
                      <a:gd name="T5" fmla="*/ 1086 h 1088"/>
                      <a:gd name="T6" fmla="*/ 10 w 116"/>
                      <a:gd name="T7" fmla="*/ 1087 h 1088"/>
                      <a:gd name="T8" fmla="*/ 115 w 116"/>
                      <a:gd name="T9" fmla="*/ 6 h 1088"/>
                      <a:gd name="T10" fmla="*/ 110 w 116"/>
                      <a:gd name="T11" fmla="*/ 11 h 1088"/>
                      <a:gd name="T12" fmla="*/ 110 w 116"/>
                      <a:gd name="T13" fmla="*/ 0 h 1088"/>
                      <a:gd name="T14" fmla="*/ 105 w 116"/>
                      <a:gd name="T15" fmla="*/ 0 h 1088"/>
                      <a:gd name="T16" fmla="*/ 105 w 116"/>
                      <a:gd name="T17" fmla="*/ 5 h 1088"/>
                      <a:gd name="T18" fmla="*/ 110 w 116"/>
                      <a:gd name="T19" fmla="*/ 0 h 108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16" h="1088">
                        <a:moveTo>
                          <a:pt x="110" y="0"/>
                        </a:moveTo>
                        <a:lnTo>
                          <a:pt x="105" y="5"/>
                        </a:lnTo>
                        <a:lnTo>
                          <a:pt x="0" y="1086"/>
                        </a:lnTo>
                        <a:lnTo>
                          <a:pt x="10" y="1087"/>
                        </a:lnTo>
                        <a:lnTo>
                          <a:pt x="115" y="6"/>
                        </a:lnTo>
                        <a:lnTo>
                          <a:pt x="110" y="11"/>
                        </a:lnTo>
                        <a:lnTo>
                          <a:pt x="110" y="0"/>
                        </a:lnTo>
                        <a:lnTo>
                          <a:pt x="105" y="0"/>
                        </a:lnTo>
                        <a:lnTo>
                          <a:pt x="105" y="5"/>
                        </a:lnTo>
                        <a:lnTo>
                          <a:pt x="110" y="0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chemeClr val="hlin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25001" name="Freeform 73">
                    <a:extLst>
                      <a:ext uri="{FF2B5EF4-FFF2-40B4-BE49-F238E27FC236}">
                        <a16:creationId xmlns:a16="http://schemas.microsoft.com/office/drawing/2014/main" id="{3C194DAB-6201-6B49-973C-E4499D65132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05" y="2349"/>
                    <a:ext cx="809" cy="14"/>
                  </a:xfrm>
                  <a:custGeom>
                    <a:avLst/>
                    <a:gdLst>
                      <a:gd name="T0" fmla="*/ 808 w 809"/>
                      <a:gd name="T1" fmla="*/ 6 h 14"/>
                      <a:gd name="T2" fmla="*/ 803 w 809"/>
                      <a:gd name="T3" fmla="*/ 2 h 14"/>
                      <a:gd name="T4" fmla="*/ 0 w 809"/>
                      <a:gd name="T5" fmla="*/ 0 h 14"/>
                      <a:gd name="T6" fmla="*/ 0 w 809"/>
                      <a:gd name="T7" fmla="*/ 11 h 14"/>
                      <a:gd name="T8" fmla="*/ 803 w 809"/>
                      <a:gd name="T9" fmla="*/ 13 h 14"/>
                      <a:gd name="T10" fmla="*/ 797 w 809"/>
                      <a:gd name="T11" fmla="*/ 9 h 14"/>
                      <a:gd name="T12" fmla="*/ 808 w 809"/>
                      <a:gd name="T13" fmla="*/ 6 h 14"/>
                      <a:gd name="T14" fmla="*/ 807 w 809"/>
                      <a:gd name="T15" fmla="*/ 2 h 14"/>
                      <a:gd name="T16" fmla="*/ 803 w 809"/>
                      <a:gd name="T17" fmla="*/ 2 h 14"/>
                      <a:gd name="T18" fmla="*/ 808 w 809"/>
                      <a:gd name="T19" fmla="*/ 6 h 1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809" h="14">
                        <a:moveTo>
                          <a:pt x="808" y="6"/>
                        </a:moveTo>
                        <a:lnTo>
                          <a:pt x="803" y="2"/>
                        </a:lnTo>
                        <a:lnTo>
                          <a:pt x="0" y="0"/>
                        </a:lnTo>
                        <a:lnTo>
                          <a:pt x="0" y="11"/>
                        </a:lnTo>
                        <a:lnTo>
                          <a:pt x="803" y="13"/>
                        </a:lnTo>
                        <a:lnTo>
                          <a:pt x="797" y="9"/>
                        </a:lnTo>
                        <a:lnTo>
                          <a:pt x="808" y="6"/>
                        </a:lnTo>
                        <a:lnTo>
                          <a:pt x="807" y="2"/>
                        </a:lnTo>
                        <a:lnTo>
                          <a:pt x="803" y="2"/>
                        </a:lnTo>
                        <a:lnTo>
                          <a:pt x="808" y="6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chemeClr val="hlin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25002" name="Freeform 74">
                    <a:extLst>
                      <a:ext uri="{FF2B5EF4-FFF2-40B4-BE49-F238E27FC236}">
                        <a16:creationId xmlns:a16="http://schemas.microsoft.com/office/drawing/2014/main" id="{3DA75F0D-A0F8-6A49-A2CE-C8FF7CCEA70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03" y="2356"/>
                    <a:ext cx="210" cy="1088"/>
                  </a:xfrm>
                  <a:custGeom>
                    <a:avLst/>
                    <a:gdLst>
                      <a:gd name="T0" fmla="*/ 204 w 211"/>
                      <a:gd name="T1" fmla="*/ 1087 h 1088"/>
                      <a:gd name="T2" fmla="*/ 208 w 211"/>
                      <a:gd name="T3" fmla="*/ 1080 h 1088"/>
                      <a:gd name="T4" fmla="*/ 11 w 211"/>
                      <a:gd name="T5" fmla="*/ 0 h 1088"/>
                      <a:gd name="T6" fmla="*/ 0 w 211"/>
                      <a:gd name="T7" fmla="*/ 2 h 1088"/>
                      <a:gd name="T8" fmla="*/ 197 w 211"/>
                      <a:gd name="T9" fmla="*/ 1082 h 1088"/>
                      <a:gd name="T10" fmla="*/ 202 w 211"/>
                      <a:gd name="T11" fmla="*/ 1076 h 1088"/>
                      <a:gd name="T12" fmla="*/ 204 w 211"/>
                      <a:gd name="T13" fmla="*/ 1087 h 1088"/>
                      <a:gd name="T14" fmla="*/ 209 w 211"/>
                      <a:gd name="T15" fmla="*/ 1085 h 1088"/>
                      <a:gd name="T16" fmla="*/ 208 w 211"/>
                      <a:gd name="T17" fmla="*/ 1080 h 1088"/>
                      <a:gd name="T18" fmla="*/ 204 w 211"/>
                      <a:gd name="T19" fmla="*/ 1087 h 108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11" h="1088">
                        <a:moveTo>
                          <a:pt x="205" y="1087"/>
                        </a:moveTo>
                        <a:lnTo>
                          <a:pt x="209" y="1080"/>
                        </a:lnTo>
                        <a:lnTo>
                          <a:pt x="11" y="0"/>
                        </a:lnTo>
                        <a:lnTo>
                          <a:pt x="0" y="2"/>
                        </a:lnTo>
                        <a:lnTo>
                          <a:pt x="198" y="1082"/>
                        </a:lnTo>
                        <a:lnTo>
                          <a:pt x="203" y="1076"/>
                        </a:lnTo>
                        <a:lnTo>
                          <a:pt x="205" y="1087"/>
                        </a:lnTo>
                        <a:lnTo>
                          <a:pt x="210" y="1085"/>
                        </a:lnTo>
                        <a:lnTo>
                          <a:pt x="209" y="1080"/>
                        </a:lnTo>
                        <a:lnTo>
                          <a:pt x="205" y="1087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chemeClr val="hlin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25003" name="Freeform 75">
                    <a:extLst>
                      <a:ext uri="{FF2B5EF4-FFF2-40B4-BE49-F238E27FC236}">
                        <a16:creationId xmlns:a16="http://schemas.microsoft.com/office/drawing/2014/main" id="{1FA1B80F-3719-1E42-A189-900777A9456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56" y="3433"/>
                    <a:ext cx="53" cy="19"/>
                  </a:xfrm>
                  <a:custGeom>
                    <a:avLst/>
                    <a:gdLst>
                      <a:gd name="T0" fmla="*/ 7 w 53"/>
                      <a:gd name="T1" fmla="*/ 17 h 19"/>
                      <a:gd name="T2" fmla="*/ 5 w 53"/>
                      <a:gd name="T3" fmla="*/ 18 h 19"/>
                      <a:gd name="T4" fmla="*/ 11 w 53"/>
                      <a:gd name="T5" fmla="*/ 17 h 19"/>
                      <a:gd name="T6" fmla="*/ 16 w 53"/>
                      <a:gd name="T7" fmla="*/ 16 h 19"/>
                      <a:gd name="T8" fmla="*/ 22 w 53"/>
                      <a:gd name="T9" fmla="*/ 15 h 19"/>
                      <a:gd name="T10" fmla="*/ 28 w 53"/>
                      <a:gd name="T11" fmla="*/ 15 h 19"/>
                      <a:gd name="T12" fmla="*/ 33 w 53"/>
                      <a:gd name="T13" fmla="*/ 15 h 19"/>
                      <a:gd name="T14" fmla="*/ 39 w 53"/>
                      <a:gd name="T15" fmla="*/ 14 h 19"/>
                      <a:gd name="T16" fmla="*/ 45 w 53"/>
                      <a:gd name="T17" fmla="*/ 13 h 19"/>
                      <a:gd name="T18" fmla="*/ 52 w 53"/>
                      <a:gd name="T19" fmla="*/ 12 h 19"/>
                      <a:gd name="T20" fmla="*/ 50 w 53"/>
                      <a:gd name="T21" fmla="*/ 0 h 19"/>
                      <a:gd name="T22" fmla="*/ 44 w 53"/>
                      <a:gd name="T23" fmla="*/ 1 h 19"/>
                      <a:gd name="T24" fmla="*/ 38 w 53"/>
                      <a:gd name="T25" fmla="*/ 2 h 19"/>
                      <a:gd name="T26" fmla="*/ 33 w 53"/>
                      <a:gd name="T27" fmla="*/ 3 h 19"/>
                      <a:gd name="T28" fmla="*/ 27 w 53"/>
                      <a:gd name="T29" fmla="*/ 4 h 19"/>
                      <a:gd name="T30" fmla="*/ 21 w 53"/>
                      <a:gd name="T31" fmla="*/ 4 h 19"/>
                      <a:gd name="T32" fmla="*/ 16 w 53"/>
                      <a:gd name="T33" fmla="*/ 4 h 19"/>
                      <a:gd name="T34" fmla="*/ 9 w 53"/>
                      <a:gd name="T35" fmla="*/ 5 h 19"/>
                      <a:gd name="T36" fmla="*/ 3 w 53"/>
                      <a:gd name="T37" fmla="*/ 6 h 19"/>
                      <a:gd name="T38" fmla="*/ 0 w 53"/>
                      <a:gd name="T39" fmla="*/ 8 h 19"/>
                      <a:gd name="T40" fmla="*/ 3 w 53"/>
                      <a:gd name="T41" fmla="*/ 6 h 19"/>
                      <a:gd name="T42" fmla="*/ 1 w 53"/>
                      <a:gd name="T43" fmla="*/ 7 h 19"/>
                      <a:gd name="T44" fmla="*/ 0 w 53"/>
                      <a:gd name="T45" fmla="*/ 8 h 19"/>
                      <a:gd name="T46" fmla="*/ 7 w 53"/>
                      <a:gd name="T47" fmla="*/ 17 h 19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0" t="0" r="r" b="b"/>
                    <a:pathLst>
                      <a:path w="53" h="19">
                        <a:moveTo>
                          <a:pt x="7" y="17"/>
                        </a:moveTo>
                        <a:lnTo>
                          <a:pt x="5" y="18"/>
                        </a:lnTo>
                        <a:lnTo>
                          <a:pt x="11" y="17"/>
                        </a:lnTo>
                        <a:lnTo>
                          <a:pt x="16" y="16"/>
                        </a:lnTo>
                        <a:lnTo>
                          <a:pt x="22" y="15"/>
                        </a:lnTo>
                        <a:lnTo>
                          <a:pt x="28" y="15"/>
                        </a:lnTo>
                        <a:lnTo>
                          <a:pt x="33" y="15"/>
                        </a:lnTo>
                        <a:lnTo>
                          <a:pt x="39" y="14"/>
                        </a:lnTo>
                        <a:lnTo>
                          <a:pt x="45" y="13"/>
                        </a:lnTo>
                        <a:lnTo>
                          <a:pt x="52" y="12"/>
                        </a:lnTo>
                        <a:lnTo>
                          <a:pt x="50" y="0"/>
                        </a:lnTo>
                        <a:lnTo>
                          <a:pt x="44" y="1"/>
                        </a:lnTo>
                        <a:lnTo>
                          <a:pt x="38" y="2"/>
                        </a:lnTo>
                        <a:lnTo>
                          <a:pt x="33" y="3"/>
                        </a:lnTo>
                        <a:lnTo>
                          <a:pt x="27" y="4"/>
                        </a:lnTo>
                        <a:lnTo>
                          <a:pt x="21" y="4"/>
                        </a:lnTo>
                        <a:lnTo>
                          <a:pt x="16" y="4"/>
                        </a:lnTo>
                        <a:lnTo>
                          <a:pt x="9" y="5"/>
                        </a:lnTo>
                        <a:lnTo>
                          <a:pt x="3" y="6"/>
                        </a:lnTo>
                        <a:lnTo>
                          <a:pt x="0" y="8"/>
                        </a:lnTo>
                        <a:lnTo>
                          <a:pt x="3" y="6"/>
                        </a:lnTo>
                        <a:lnTo>
                          <a:pt x="1" y="7"/>
                        </a:lnTo>
                        <a:lnTo>
                          <a:pt x="0" y="8"/>
                        </a:lnTo>
                        <a:lnTo>
                          <a:pt x="7" y="17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chemeClr val="hlin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25004" name="Freeform 76">
                    <a:extLst>
                      <a:ext uri="{FF2B5EF4-FFF2-40B4-BE49-F238E27FC236}">
                        <a16:creationId xmlns:a16="http://schemas.microsoft.com/office/drawing/2014/main" id="{BD384124-C41B-1345-8FFC-102F77E98DC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45" y="3440"/>
                    <a:ext cx="73" cy="78"/>
                  </a:xfrm>
                  <a:custGeom>
                    <a:avLst/>
                    <a:gdLst>
                      <a:gd name="T0" fmla="*/ 72 w 73"/>
                      <a:gd name="T1" fmla="*/ 65 h 78"/>
                      <a:gd name="T2" fmla="*/ 65 w 73"/>
                      <a:gd name="T3" fmla="*/ 65 h 78"/>
                      <a:gd name="T4" fmla="*/ 58 w 73"/>
                      <a:gd name="T5" fmla="*/ 64 h 78"/>
                      <a:gd name="T6" fmla="*/ 51 w 73"/>
                      <a:gd name="T7" fmla="*/ 62 h 78"/>
                      <a:gd name="T8" fmla="*/ 44 w 73"/>
                      <a:gd name="T9" fmla="*/ 59 h 78"/>
                      <a:gd name="T10" fmla="*/ 38 w 73"/>
                      <a:gd name="T11" fmla="*/ 56 h 78"/>
                      <a:gd name="T12" fmla="*/ 31 w 73"/>
                      <a:gd name="T13" fmla="*/ 53 h 78"/>
                      <a:gd name="T14" fmla="*/ 26 w 73"/>
                      <a:gd name="T15" fmla="*/ 49 h 78"/>
                      <a:gd name="T16" fmla="*/ 21 w 73"/>
                      <a:gd name="T17" fmla="*/ 44 h 78"/>
                      <a:gd name="T18" fmla="*/ 17 w 73"/>
                      <a:gd name="T19" fmla="*/ 40 h 78"/>
                      <a:gd name="T20" fmla="*/ 14 w 73"/>
                      <a:gd name="T21" fmla="*/ 35 h 78"/>
                      <a:gd name="T22" fmla="*/ 12 w 73"/>
                      <a:gd name="T23" fmla="*/ 30 h 78"/>
                      <a:gd name="T24" fmla="*/ 11 w 73"/>
                      <a:gd name="T25" fmla="*/ 26 h 78"/>
                      <a:gd name="T26" fmla="*/ 11 w 73"/>
                      <a:gd name="T27" fmla="*/ 21 h 78"/>
                      <a:gd name="T28" fmla="*/ 11 w 73"/>
                      <a:gd name="T29" fmla="*/ 17 h 78"/>
                      <a:gd name="T30" fmla="*/ 14 w 73"/>
                      <a:gd name="T31" fmla="*/ 13 h 78"/>
                      <a:gd name="T32" fmla="*/ 18 w 73"/>
                      <a:gd name="T33" fmla="*/ 8 h 78"/>
                      <a:gd name="T34" fmla="*/ 10 w 73"/>
                      <a:gd name="T35" fmla="*/ 0 h 78"/>
                      <a:gd name="T36" fmla="*/ 5 w 73"/>
                      <a:gd name="T37" fmla="*/ 6 h 78"/>
                      <a:gd name="T38" fmla="*/ 2 w 73"/>
                      <a:gd name="T39" fmla="*/ 13 h 78"/>
                      <a:gd name="T40" fmla="*/ 0 w 73"/>
                      <a:gd name="T41" fmla="*/ 20 h 78"/>
                      <a:gd name="T42" fmla="*/ 0 w 73"/>
                      <a:gd name="T43" fmla="*/ 28 h 78"/>
                      <a:gd name="T44" fmla="*/ 2 w 73"/>
                      <a:gd name="T45" fmla="*/ 35 h 78"/>
                      <a:gd name="T46" fmla="*/ 5 w 73"/>
                      <a:gd name="T47" fmla="*/ 41 h 78"/>
                      <a:gd name="T48" fmla="*/ 9 w 73"/>
                      <a:gd name="T49" fmla="*/ 47 h 78"/>
                      <a:gd name="T50" fmla="*/ 14 w 73"/>
                      <a:gd name="T51" fmla="*/ 53 h 78"/>
                      <a:gd name="T52" fmla="*/ 20 w 73"/>
                      <a:gd name="T53" fmla="*/ 58 h 78"/>
                      <a:gd name="T54" fmla="*/ 26 w 73"/>
                      <a:gd name="T55" fmla="*/ 63 h 78"/>
                      <a:gd name="T56" fmla="*/ 33 w 73"/>
                      <a:gd name="T57" fmla="*/ 67 h 78"/>
                      <a:gd name="T58" fmla="*/ 41 w 73"/>
                      <a:gd name="T59" fmla="*/ 70 h 78"/>
                      <a:gd name="T60" fmla="*/ 48 w 73"/>
                      <a:gd name="T61" fmla="*/ 73 h 78"/>
                      <a:gd name="T62" fmla="*/ 56 w 73"/>
                      <a:gd name="T63" fmla="*/ 75 h 78"/>
                      <a:gd name="T64" fmla="*/ 64 w 73"/>
                      <a:gd name="T65" fmla="*/ 76 h 78"/>
                      <a:gd name="T66" fmla="*/ 72 w 73"/>
                      <a:gd name="T67" fmla="*/ 77 h 78"/>
                      <a:gd name="T68" fmla="*/ 72 w 73"/>
                      <a:gd name="T69" fmla="*/ 65 h 78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0" t="0" r="r" b="b"/>
                    <a:pathLst>
                      <a:path w="73" h="78">
                        <a:moveTo>
                          <a:pt x="72" y="65"/>
                        </a:moveTo>
                        <a:lnTo>
                          <a:pt x="65" y="65"/>
                        </a:lnTo>
                        <a:lnTo>
                          <a:pt x="58" y="64"/>
                        </a:lnTo>
                        <a:lnTo>
                          <a:pt x="51" y="62"/>
                        </a:lnTo>
                        <a:lnTo>
                          <a:pt x="44" y="59"/>
                        </a:lnTo>
                        <a:lnTo>
                          <a:pt x="38" y="56"/>
                        </a:lnTo>
                        <a:lnTo>
                          <a:pt x="31" y="53"/>
                        </a:lnTo>
                        <a:lnTo>
                          <a:pt x="26" y="49"/>
                        </a:lnTo>
                        <a:lnTo>
                          <a:pt x="21" y="44"/>
                        </a:lnTo>
                        <a:lnTo>
                          <a:pt x="17" y="40"/>
                        </a:lnTo>
                        <a:lnTo>
                          <a:pt x="14" y="35"/>
                        </a:lnTo>
                        <a:lnTo>
                          <a:pt x="12" y="30"/>
                        </a:lnTo>
                        <a:lnTo>
                          <a:pt x="11" y="26"/>
                        </a:lnTo>
                        <a:lnTo>
                          <a:pt x="11" y="21"/>
                        </a:lnTo>
                        <a:lnTo>
                          <a:pt x="11" y="17"/>
                        </a:lnTo>
                        <a:lnTo>
                          <a:pt x="14" y="13"/>
                        </a:lnTo>
                        <a:lnTo>
                          <a:pt x="18" y="8"/>
                        </a:lnTo>
                        <a:lnTo>
                          <a:pt x="10" y="0"/>
                        </a:lnTo>
                        <a:lnTo>
                          <a:pt x="5" y="6"/>
                        </a:lnTo>
                        <a:lnTo>
                          <a:pt x="2" y="13"/>
                        </a:lnTo>
                        <a:lnTo>
                          <a:pt x="0" y="20"/>
                        </a:lnTo>
                        <a:lnTo>
                          <a:pt x="0" y="28"/>
                        </a:lnTo>
                        <a:lnTo>
                          <a:pt x="2" y="35"/>
                        </a:lnTo>
                        <a:lnTo>
                          <a:pt x="5" y="41"/>
                        </a:lnTo>
                        <a:lnTo>
                          <a:pt x="9" y="47"/>
                        </a:lnTo>
                        <a:lnTo>
                          <a:pt x="14" y="53"/>
                        </a:lnTo>
                        <a:lnTo>
                          <a:pt x="20" y="58"/>
                        </a:lnTo>
                        <a:lnTo>
                          <a:pt x="26" y="63"/>
                        </a:lnTo>
                        <a:lnTo>
                          <a:pt x="33" y="67"/>
                        </a:lnTo>
                        <a:lnTo>
                          <a:pt x="41" y="70"/>
                        </a:lnTo>
                        <a:lnTo>
                          <a:pt x="48" y="73"/>
                        </a:lnTo>
                        <a:lnTo>
                          <a:pt x="56" y="75"/>
                        </a:lnTo>
                        <a:lnTo>
                          <a:pt x="64" y="76"/>
                        </a:lnTo>
                        <a:lnTo>
                          <a:pt x="72" y="77"/>
                        </a:lnTo>
                        <a:lnTo>
                          <a:pt x="72" y="65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chemeClr val="hlin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25005" name="Freeform 77">
                    <a:extLst>
                      <a:ext uri="{FF2B5EF4-FFF2-40B4-BE49-F238E27FC236}">
                        <a16:creationId xmlns:a16="http://schemas.microsoft.com/office/drawing/2014/main" id="{0B468D99-5411-4D47-B37F-8263CE10B7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16" y="3506"/>
                    <a:ext cx="81" cy="13"/>
                  </a:xfrm>
                  <a:custGeom>
                    <a:avLst/>
                    <a:gdLst>
                      <a:gd name="T0" fmla="*/ 68 w 81"/>
                      <a:gd name="T1" fmla="*/ 7 h 13"/>
                      <a:gd name="T2" fmla="*/ 74 w 81"/>
                      <a:gd name="T3" fmla="*/ 0 h 13"/>
                      <a:gd name="T4" fmla="*/ 0 w 81"/>
                      <a:gd name="T5" fmla="*/ 0 h 13"/>
                      <a:gd name="T6" fmla="*/ 0 w 81"/>
                      <a:gd name="T7" fmla="*/ 12 h 13"/>
                      <a:gd name="T8" fmla="*/ 74 w 81"/>
                      <a:gd name="T9" fmla="*/ 11 h 13"/>
                      <a:gd name="T10" fmla="*/ 79 w 81"/>
                      <a:gd name="T11" fmla="*/ 5 h 13"/>
                      <a:gd name="T12" fmla="*/ 74 w 81"/>
                      <a:gd name="T13" fmla="*/ 11 h 13"/>
                      <a:gd name="T14" fmla="*/ 80 w 81"/>
                      <a:gd name="T15" fmla="*/ 11 h 13"/>
                      <a:gd name="T16" fmla="*/ 79 w 81"/>
                      <a:gd name="T17" fmla="*/ 5 h 13"/>
                      <a:gd name="T18" fmla="*/ 68 w 81"/>
                      <a:gd name="T19" fmla="*/ 7 h 1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81" h="13">
                        <a:moveTo>
                          <a:pt x="68" y="7"/>
                        </a:moveTo>
                        <a:lnTo>
                          <a:pt x="74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74" y="11"/>
                        </a:lnTo>
                        <a:lnTo>
                          <a:pt x="79" y="5"/>
                        </a:lnTo>
                        <a:lnTo>
                          <a:pt x="74" y="11"/>
                        </a:lnTo>
                        <a:lnTo>
                          <a:pt x="80" y="11"/>
                        </a:lnTo>
                        <a:lnTo>
                          <a:pt x="79" y="5"/>
                        </a:lnTo>
                        <a:lnTo>
                          <a:pt x="68" y="7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chemeClr val="hlin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25006" name="Freeform 78">
                    <a:extLst>
                      <a:ext uri="{FF2B5EF4-FFF2-40B4-BE49-F238E27FC236}">
                        <a16:creationId xmlns:a16="http://schemas.microsoft.com/office/drawing/2014/main" id="{BD7E7CCE-E1F1-0845-8619-7F1116C65D7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9" y="3277"/>
                    <a:ext cx="57" cy="236"/>
                  </a:xfrm>
                  <a:custGeom>
                    <a:avLst/>
                    <a:gdLst>
                      <a:gd name="T0" fmla="*/ 6 w 57"/>
                      <a:gd name="T1" fmla="*/ 1 h 236"/>
                      <a:gd name="T2" fmla="*/ 0 w 57"/>
                      <a:gd name="T3" fmla="*/ 2 h 236"/>
                      <a:gd name="T4" fmla="*/ 45 w 57"/>
                      <a:gd name="T5" fmla="*/ 235 h 236"/>
                      <a:gd name="T6" fmla="*/ 56 w 57"/>
                      <a:gd name="T7" fmla="*/ 233 h 236"/>
                      <a:gd name="T8" fmla="*/ 11 w 57"/>
                      <a:gd name="T9" fmla="*/ 0 h 236"/>
                      <a:gd name="T10" fmla="*/ 6 w 57"/>
                      <a:gd name="T11" fmla="*/ 1 h 23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7" h="236">
                        <a:moveTo>
                          <a:pt x="6" y="1"/>
                        </a:moveTo>
                        <a:lnTo>
                          <a:pt x="0" y="2"/>
                        </a:lnTo>
                        <a:lnTo>
                          <a:pt x="45" y="235"/>
                        </a:lnTo>
                        <a:lnTo>
                          <a:pt x="56" y="233"/>
                        </a:lnTo>
                        <a:lnTo>
                          <a:pt x="11" y="0"/>
                        </a:lnTo>
                        <a:lnTo>
                          <a:pt x="6" y="1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chemeClr val="hlin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</p:grpSp>
          </p:grpSp>
        </p:grpSp>
        <p:sp>
          <p:nvSpPr>
            <p:cNvPr id="125007" name="Rectangle 79">
              <a:extLst>
                <a:ext uri="{FF2B5EF4-FFF2-40B4-BE49-F238E27FC236}">
                  <a16:creationId xmlns:a16="http://schemas.microsoft.com/office/drawing/2014/main" id="{0D749118-F187-1249-A5A4-A6033842D7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3" y="2448"/>
              <a:ext cx="13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>
                <a:defRPr/>
              </a:pPr>
              <a:endParaRPr lang="de-DE">
                <a:latin typeface="Arial Narrow" charset="0"/>
                <a:ea typeface="ＭＳ Ｐゴシック" charset="0"/>
              </a:endParaRPr>
            </a:p>
          </p:txBody>
        </p:sp>
      </p:grpSp>
      <p:grpSp>
        <p:nvGrpSpPr>
          <p:cNvPr id="52233" name="Group 80">
            <a:extLst>
              <a:ext uri="{FF2B5EF4-FFF2-40B4-BE49-F238E27FC236}">
                <a16:creationId xmlns:a16="http://schemas.microsoft.com/office/drawing/2014/main" id="{79C6C402-BCAD-4A48-B663-98F7A57EA96C}"/>
              </a:ext>
            </a:extLst>
          </p:cNvPr>
          <p:cNvGrpSpPr>
            <a:grpSpLocks/>
          </p:cNvGrpSpPr>
          <p:nvPr/>
        </p:nvGrpSpPr>
        <p:grpSpPr bwMode="auto">
          <a:xfrm>
            <a:off x="7941480" y="3313866"/>
            <a:ext cx="1763534" cy="2034872"/>
            <a:chOff x="4586" y="2448"/>
            <a:chExt cx="1466" cy="1514"/>
          </a:xfrm>
        </p:grpSpPr>
        <p:grpSp>
          <p:nvGrpSpPr>
            <p:cNvPr id="52234" name="Group 81">
              <a:extLst>
                <a:ext uri="{FF2B5EF4-FFF2-40B4-BE49-F238E27FC236}">
                  <a16:creationId xmlns:a16="http://schemas.microsoft.com/office/drawing/2014/main" id="{F729FEB5-0B3D-0C43-AA03-349F57A0C2C1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4586" y="2640"/>
              <a:ext cx="1466" cy="1322"/>
              <a:chOff x="4781" y="2278"/>
              <a:chExt cx="1412" cy="1322"/>
            </a:xfrm>
          </p:grpSpPr>
          <p:sp>
            <p:nvSpPr>
              <p:cNvPr id="125010" name="Freeform 82">
                <a:extLst>
                  <a:ext uri="{FF2B5EF4-FFF2-40B4-BE49-F238E27FC236}">
                    <a16:creationId xmlns:a16="http://schemas.microsoft.com/office/drawing/2014/main" id="{343569FE-2FFF-4141-810C-A422D9B838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2" y="2357"/>
                <a:ext cx="1412" cy="1244"/>
              </a:xfrm>
              <a:custGeom>
                <a:avLst/>
                <a:gdLst>
                  <a:gd name="T0" fmla="*/ 32 w 1412"/>
                  <a:gd name="T1" fmla="*/ 1002 h 1244"/>
                  <a:gd name="T2" fmla="*/ 1 w 1412"/>
                  <a:gd name="T3" fmla="*/ 1049 h 1244"/>
                  <a:gd name="T4" fmla="*/ 13 w 1412"/>
                  <a:gd name="T5" fmla="*/ 1136 h 1244"/>
                  <a:gd name="T6" fmla="*/ 52 w 1412"/>
                  <a:gd name="T7" fmla="*/ 1214 h 1244"/>
                  <a:gd name="T8" fmla="*/ 101 w 1412"/>
                  <a:gd name="T9" fmla="*/ 1240 h 1244"/>
                  <a:gd name="T10" fmla="*/ 158 w 1412"/>
                  <a:gd name="T11" fmla="*/ 1242 h 1244"/>
                  <a:gd name="T12" fmla="*/ 248 w 1412"/>
                  <a:gd name="T13" fmla="*/ 943 h 1244"/>
                  <a:gd name="T14" fmla="*/ 333 w 1412"/>
                  <a:gd name="T15" fmla="*/ 429 h 1244"/>
                  <a:gd name="T16" fmla="*/ 336 w 1412"/>
                  <a:gd name="T17" fmla="*/ 378 h 1244"/>
                  <a:gd name="T18" fmla="*/ 338 w 1412"/>
                  <a:gd name="T19" fmla="*/ 332 h 1244"/>
                  <a:gd name="T20" fmla="*/ 340 w 1412"/>
                  <a:gd name="T21" fmla="*/ 286 h 1244"/>
                  <a:gd name="T22" fmla="*/ 344 w 1412"/>
                  <a:gd name="T23" fmla="*/ 240 h 1244"/>
                  <a:gd name="T24" fmla="*/ 353 w 1412"/>
                  <a:gd name="T25" fmla="*/ 193 h 1244"/>
                  <a:gd name="T26" fmla="*/ 367 w 1412"/>
                  <a:gd name="T27" fmla="*/ 149 h 1244"/>
                  <a:gd name="T28" fmla="*/ 390 w 1412"/>
                  <a:gd name="T29" fmla="*/ 126 h 1244"/>
                  <a:gd name="T30" fmla="*/ 424 w 1412"/>
                  <a:gd name="T31" fmla="*/ 107 h 1244"/>
                  <a:gd name="T32" fmla="*/ 451 w 1412"/>
                  <a:gd name="T33" fmla="*/ 106 h 1244"/>
                  <a:gd name="T34" fmla="*/ 512 w 1412"/>
                  <a:gd name="T35" fmla="*/ 156 h 1244"/>
                  <a:gd name="T36" fmla="*/ 540 w 1412"/>
                  <a:gd name="T37" fmla="*/ 184 h 1244"/>
                  <a:gd name="T38" fmla="*/ 548 w 1412"/>
                  <a:gd name="T39" fmla="*/ 195 h 1244"/>
                  <a:gd name="T40" fmla="*/ 811 w 1412"/>
                  <a:gd name="T41" fmla="*/ 170 h 1244"/>
                  <a:gd name="T42" fmla="*/ 856 w 1412"/>
                  <a:gd name="T43" fmla="*/ 143 h 1244"/>
                  <a:gd name="T44" fmla="*/ 889 w 1412"/>
                  <a:gd name="T45" fmla="*/ 116 h 1244"/>
                  <a:gd name="T46" fmla="*/ 925 w 1412"/>
                  <a:gd name="T47" fmla="*/ 95 h 1244"/>
                  <a:gd name="T48" fmla="*/ 952 w 1412"/>
                  <a:gd name="T49" fmla="*/ 106 h 1244"/>
                  <a:gd name="T50" fmla="*/ 974 w 1412"/>
                  <a:gd name="T51" fmla="*/ 146 h 1244"/>
                  <a:gd name="T52" fmla="*/ 989 w 1412"/>
                  <a:gd name="T53" fmla="*/ 204 h 1244"/>
                  <a:gd name="T54" fmla="*/ 999 w 1412"/>
                  <a:gd name="T55" fmla="*/ 267 h 1244"/>
                  <a:gd name="T56" fmla="*/ 1004 w 1412"/>
                  <a:gd name="T57" fmla="*/ 327 h 1244"/>
                  <a:gd name="T58" fmla="*/ 1006 w 1412"/>
                  <a:gd name="T59" fmla="*/ 372 h 1244"/>
                  <a:gd name="T60" fmla="*/ 1231 w 1412"/>
                  <a:gd name="T61" fmla="*/ 1243 h 1244"/>
                  <a:gd name="T62" fmla="*/ 1287 w 1412"/>
                  <a:gd name="T63" fmla="*/ 1238 h 1244"/>
                  <a:gd name="T64" fmla="*/ 1340 w 1412"/>
                  <a:gd name="T65" fmla="*/ 1221 h 1244"/>
                  <a:gd name="T66" fmla="*/ 1383 w 1412"/>
                  <a:gd name="T67" fmla="*/ 1180 h 1244"/>
                  <a:gd name="T68" fmla="*/ 1403 w 1412"/>
                  <a:gd name="T69" fmla="*/ 1139 h 1244"/>
                  <a:gd name="T70" fmla="*/ 1411 w 1412"/>
                  <a:gd name="T71" fmla="*/ 1091 h 1244"/>
                  <a:gd name="T72" fmla="*/ 1402 w 1412"/>
                  <a:gd name="T73" fmla="*/ 1045 h 1244"/>
                  <a:gd name="T74" fmla="*/ 1382 w 1412"/>
                  <a:gd name="T75" fmla="*/ 1023 h 1244"/>
                  <a:gd name="T76" fmla="*/ 1356 w 1412"/>
                  <a:gd name="T77" fmla="*/ 1013 h 1244"/>
                  <a:gd name="T78" fmla="*/ 1328 w 1412"/>
                  <a:gd name="T79" fmla="*/ 1010 h 1244"/>
                  <a:gd name="T80" fmla="*/ 1266 w 1412"/>
                  <a:gd name="T81" fmla="*/ 1158 h 1244"/>
                  <a:gd name="T82" fmla="*/ 1230 w 1412"/>
                  <a:gd name="T83" fmla="*/ 1145 h 1244"/>
                  <a:gd name="T84" fmla="*/ 1207 w 1412"/>
                  <a:gd name="T85" fmla="*/ 1119 h 1244"/>
                  <a:gd name="T86" fmla="*/ 1214 w 1412"/>
                  <a:gd name="T87" fmla="*/ 1091 h 1244"/>
                  <a:gd name="T88" fmla="*/ 1244 w 1412"/>
                  <a:gd name="T89" fmla="*/ 1087 h 1244"/>
                  <a:gd name="T90" fmla="*/ 261 w 1412"/>
                  <a:gd name="T91" fmla="*/ 0 h 1244"/>
                  <a:gd name="T92" fmla="*/ 206 w 1412"/>
                  <a:gd name="T93" fmla="*/ 1096 h 1244"/>
                  <a:gd name="T94" fmla="*/ 209 w 1412"/>
                  <a:gd name="T95" fmla="*/ 1124 h 1244"/>
                  <a:gd name="T96" fmla="*/ 176 w 1412"/>
                  <a:gd name="T97" fmla="*/ 1150 h 1244"/>
                  <a:gd name="T98" fmla="*/ 136 w 1412"/>
                  <a:gd name="T99" fmla="*/ 1156 h 1244"/>
                  <a:gd name="T100" fmla="*/ 122 w 1412"/>
                  <a:gd name="T101" fmla="*/ 1155 h 1244"/>
                  <a:gd name="T102" fmla="*/ 101 w 1412"/>
                  <a:gd name="T103" fmla="*/ 1154 h 1244"/>
                  <a:gd name="T104" fmla="*/ 91 w 1412"/>
                  <a:gd name="T105" fmla="*/ 999 h 124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412" h="1244">
                    <a:moveTo>
                      <a:pt x="91" y="999"/>
                    </a:moveTo>
                    <a:lnTo>
                      <a:pt x="73" y="996"/>
                    </a:lnTo>
                    <a:lnTo>
                      <a:pt x="57" y="996"/>
                    </a:lnTo>
                    <a:lnTo>
                      <a:pt x="43" y="998"/>
                    </a:lnTo>
                    <a:lnTo>
                      <a:pt x="32" y="1002"/>
                    </a:lnTo>
                    <a:lnTo>
                      <a:pt x="22" y="1008"/>
                    </a:lnTo>
                    <a:lnTo>
                      <a:pt x="13" y="1016"/>
                    </a:lnTo>
                    <a:lnTo>
                      <a:pt x="8" y="1025"/>
                    </a:lnTo>
                    <a:lnTo>
                      <a:pt x="3" y="1036"/>
                    </a:lnTo>
                    <a:lnTo>
                      <a:pt x="1" y="1049"/>
                    </a:lnTo>
                    <a:lnTo>
                      <a:pt x="0" y="1064"/>
                    </a:lnTo>
                    <a:lnTo>
                      <a:pt x="1" y="1080"/>
                    </a:lnTo>
                    <a:lnTo>
                      <a:pt x="4" y="1097"/>
                    </a:lnTo>
                    <a:lnTo>
                      <a:pt x="8" y="1116"/>
                    </a:lnTo>
                    <a:lnTo>
                      <a:pt x="13" y="1136"/>
                    </a:lnTo>
                    <a:lnTo>
                      <a:pt x="21" y="1157"/>
                    </a:lnTo>
                    <a:lnTo>
                      <a:pt x="30" y="1180"/>
                    </a:lnTo>
                    <a:lnTo>
                      <a:pt x="36" y="1193"/>
                    </a:lnTo>
                    <a:lnTo>
                      <a:pt x="43" y="1204"/>
                    </a:lnTo>
                    <a:lnTo>
                      <a:pt x="52" y="1214"/>
                    </a:lnTo>
                    <a:lnTo>
                      <a:pt x="60" y="1222"/>
                    </a:lnTo>
                    <a:lnTo>
                      <a:pt x="70" y="1228"/>
                    </a:lnTo>
                    <a:lnTo>
                      <a:pt x="80" y="1233"/>
                    </a:lnTo>
                    <a:lnTo>
                      <a:pt x="90" y="1237"/>
                    </a:lnTo>
                    <a:lnTo>
                      <a:pt x="101" y="1240"/>
                    </a:lnTo>
                    <a:lnTo>
                      <a:pt x="112" y="1242"/>
                    </a:lnTo>
                    <a:lnTo>
                      <a:pt x="123" y="1243"/>
                    </a:lnTo>
                    <a:lnTo>
                      <a:pt x="135" y="1243"/>
                    </a:lnTo>
                    <a:lnTo>
                      <a:pt x="147" y="1243"/>
                    </a:lnTo>
                    <a:lnTo>
                      <a:pt x="158" y="1242"/>
                    </a:lnTo>
                    <a:lnTo>
                      <a:pt x="170" y="1241"/>
                    </a:lnTo>
                    <a:lnTo>
                      <a:pt x="182" y="1240"/>
                    </a:lnTo>
                    <a:lnTo>
                      <a:pt x="193" y="1239"/>
                    </a:lnTo>
                    <a:lnTo>
                      <a:pt x="220" y="1201"/>
                    </a:lnTo>
                    <a:lnTo>
                      <a:pt x="248" y="943"/>
                    </a:lnTo>
                    <a:lnTo>
                      <a:pt x="280" y="772"/>
                    </a:lnTo>
                    <a:lnTo>
                      <a:pt x="328" y="460"/>
                    </a:lnTo>
                    <a:lnTo>
                      <a:pt x="330" y="450"/>
                    </a:lnTo>
                    <a:lnTo>
                      <a:pt x="331" y="439"/>
                    </a:lnTo>
                    <a:lnTo>
                      <a:pt x="333" y="429"/>
                    </a:lnTo>
                    <a:lnTo>
                      <a:pt x="334" y="418"/>
                    </a:lnTo>
                    <a:lnTo>
                      <a:pt x="334" y="408"/>
                    </a:lnTo>
                    <a:lnTo>
                      <a:pt x="335" y="398"/>
                    </a:lnTo>
                    <a:lnTo>
                      <a:pt x="336" y="388"/>
                    </a:lnTo>
                    <a:lnTo>
                      <a:pt x="336" y="378"/>
                    </a:lnTo>
                    <a:lnTo>
                      <a:pt x="337" y="369"/>
                    </a:lnTo>
                    <a:lnTo>
                      <a:pt x="337" y="360"/>
                    </a:lnTo>
                    <a:lnTo>
                      <a:pt x="337" y="350"/>
                    </a:lnTo>
                    <a:lnTo>
                      <a:pt x="338" y="341"/>
                    </a:lnTo>
                    <a:lnTo>
                      <a:pt x="338" y="332"/>
                    </a:lnTo>
                    <a:lnTo>
                      <a:pt x="338" y="322"/>
                    </a:lnTo>
                    <a:lnTo>
                      <a:pt x="338" y="313"/>
                    </a:lnTo>
                    <a:lnTo>
                      <a:pt x="339" y="304"/>
                    </a:lnTo>
                    <a:lnTo>
                      <a:pt x="339" y="295"/>
                    </a:lnTo>
                    <a:lnTo>
                      <a:pt x="340" y="286"/>
                    </a:lnTo>
                    <a:lnTo>
                      <a:pt x="340" y="277"/>
                    </a:lnTo>
                    <a:lnTo>
                      <a:pt x="341" y="268"/>
                    </a:lnTo>
                    <a:lnTo>
                      <a:pt x="341" y="259"/>
                    </a:lnTo>
                    <a:lnTo>
                      <a:pt x="343" y="250"/>
                    </a:lnTo>
                    <a:lnTo>
                      <a:pt x="344" y="240"/>
                    </a:lnTo>
                    <a:lnTo>
                      <a:pt x="345" y="231"/>
                    </a:lnTo>
                    <a:lnTo>
                      <a:pt x="347" y="221"/>
                    </a:lnTo>
                    <a:lnTo>
                      <a:pt x="349" y="212"/>
                    </a:lnTo>
                    <a:lnTo>
                      <a:pt x="351" y="203"/>
                    </a:lnTo>
                    <a:lnTo>
                      <a:pt x="353" y="193"/>
                    </a:lnTo>
                    <a:lnTo>
                      <a:pt x="356" y="183"/>
                    </a:lnTo>
                    <a:lnTo>
                      <a:pt x="359" y="173"/>
                    </a:lnTo>
                    <a:lnTo>
                      <a:pt x="362" y="163"/>
                    </a:lnTo>
                    <a:lnTo>
                      <a:pt x="365" y="152"/>
                    </a:lnTo>
                    <a:lnTo>
                      <a:pt x="367" y="149"/>
                    </a:lnTo>
                    <a:lnTo>
                      <a:pt x="370" y="144"/>
                    </a:lnTo>
                    <a:lnTo>
                      <a:pt x="374" y="140"/>
                    </a:lnTo>
                    <a:lnTo>
                      <a:pt x="379" y="135"/>
                    </a:lnTo>
                    <a:lnTo>
                      <a:pt x="384" y="130"/>
                    </a:lnTo>
                    <a:lnTo>
                      <a:pt x="390" y="126"/>
                    </a:lnTo>
                    <a:lnTo>
                      <a:pt x="396" y="121"/>
                    </a:lnTo>
                    <a:lnTo>
                      <a:pt x="403" y="117"/>
                    </a:lnTo>
                    <a:lnTo>
                      <a:pt x="410" y="113"/>
                    </a:lnTo>
                    <a:lnTo>
                      <a:pt x="417" y="110"/>
                    </a:lnTo>
                    <a:lnTo>
                      <a:pt x="424" y="107"/>
                    </a:lnTo>
                    <a:lnTo>
                      <a:pt x="430" y="105"/>
                    </a:lnTo>
                    <a:lnTo>
                      <a:pt x="436" y="104"/>
                    </a:lnTo>
                    <a:lnTo>
                      <a:pt x="441" y="103"/>
                    </a:lnTo>
                    <a:lnTo>
                      <a:pt x="446" y="104"/>
                    </a:lnTo>
                    <a:lnTo>
                      <a:pt x="451" y="106"/>
                    </a:lnTo>
                    <a:lnTo>
                      <a:pt x="466" y="118"/>
                    </a:lnTo>
                    <a:lnTo>
                      <a:pt x="480" y="129"/>
                    </a:lnTo>
                    <a:lnTo>
                      <a:pt x="492" y="139"/>
                    </a:lnTo>
                    <a:lnTo>
                      <a:pt x="503" y="148"/>
                    </a:lnTo>
                    <a:lnTo>
                      <a:pt x="512" y="156"/>
                    </a:lnTo>
                    <a:lnTo>
                      <a:pt x="520" y="163"/>
                    </a:lnTo>
                    <a:lnTo>
                      <a:pt x="527" y="170"/>
                    </a:lnTo>
                    <a:lnTo>
                      <a:pt x="532" y="175"/>
                    </a:lnTo>
                    <a:lnTo>
                      <a:pt x="537" y="180"/>
                    </a:lnTo>
                    <a:lnTo>
                      <a:pt x="540" y="184"/>
                    </a:lnTo>
                    <a:lnTo>
                      <a:pt x="543" y="187"/>
                    </a:lnTo>
                    <a:lnTo>
                      <a:pt x="545" y="190"/>
                    </a:lnTo>
                    <a:lnTo>
                      <a:pt x="546" y="192"/>
                    </a:lnTo>
                    <a:lnTo>
                      <a:pt x="547" y="194"/>
                    </a:lnTo>
                    <a:lnTo>
                      <a:pt x="548" y="195"/>
                    </a:lnTo>
                    <a:lnTo>
                      <a:pt x="646" y="254"/>
                    </a:lnTo>
                    <a:lnTo>
                      <a:pt x="769" y="185"/>
                    </a:lnTo>
                    <a:lnTo>
                      <a:pt x="785" y="180"/>
                    </a:lnTo>
                    <a:lnTo>
                      <a:pt x="798" y="175"/>
                    </a:lnTo>
                    <a:lnTo>
                      <a:pt x="811" y="170"/>
                    </a:lnTo>
                    <a:lnTo>
                      <a:pt x="821" y="165"/>
                    </a:lnTo>
                    <a:lnTo>
                      <a:pt x="832" y="159"/>
                    </a:lnTo>
                    <a:lnTo>
                      <a:pt x="840" y="154"/>
                    </a:lnTo>
                    <a:lnTo>
                      <a:pt x="849" y="149"/>
                    </a:lnTo>
                    <a:lnTo>
                      <a:pt x="856" y="143"/>
                    </a:lnTo>
                    <a:lnTo>
                      <a:pt x="863" y="138"/>
                    </a:lnTo>
                    <a:lnTo>
                      <a:pt x="870" y="132"/>
                    </a:lnTo>
                    <a:lnTo>
                      <a:pt x="876" y="127"/>
                    </a:lnTo>
                    <a:lnTo>
                      <a:pt x="883" y="122"/>
                    </a:lnTo>
                    <a:lnTo>
                      <a:pt x="889" y="116"/>
                    </a:lnTo>
                    <a:lnTo>
                      <a:pt x="896" y="111"/>
                    </a:lnTo>
                    <a:lnTo>
                      <a:pt x="904" y="105"/>
                    </a:lnTo>
                    <a:lnTo>
                      <a:pt x="911" y="100"/>
                    </a:lnTo>
                    <a:lnTo>
                      <a:pt x="918" y="97"/>
                    </a:lnTo>
                    <a:lnTo>
                      <a:pt x="925" y="95"/>
                    </a:lnTo>
                    <a:lnTo>
                      <a:pt x="931" y="94"/>
                    </a:lnTo>
                    <a:lnTo>
                      <a:pt x="936" y="95"/>
                    </a:lnTo>
                    <a:lnTo>
                      <a:pt x="942" y="98"/>
                    </a:lnTo>
                    <a:lnTo>
                      <a:pt x="948" y="101"/>
                    </a:lnTo>
                    <a:lnTo>
                      <a:pt x="952" y="106"/>
                    </a:lnTo>
                    <a:lnTo>
                      <a:pt x="957" y="112"/>
                    </a:lnTo>
                    <a:lnTo>
                      <a:pt x="962" y="119"/>
                    </a:lnTo>
                    <a:lnTo>
                      <a:pt x="966" y="128"/>
                    </a:lnTo>
                    <a:lnTo>
                      <a:pt x="970" y="137"/>
                    </a:lnTo>
                    <a:lnTo>
                      <a:pt x="974" y="146"/>
                    </a:lnTo>
                    <a:lnTo>
                      <a:pt x="977" y="157"/>
                    </a:lnTo>
                    <a:lnTo>
                      <a:pt x="980" y="168"/>
                    </a:lnTo>
                    <a:lnTo>
                      <a:pt x="983" y="179"/>
                    </a:lnTo>
                    <a:lnTo>
                      <a:pt x="986" y="191"/>
                    </a:lnTo>
                    <a:lnTo>
                      <a:pt x="989" y="204"/>
                    </a:lnTo>
                    <a:lnTo>
                      <a:pt x="991" y="216"/>
                    </a:lnTo>
                    <a:lnTo>
                      <a:pt x="993" y="228"/>
                    </a:lnTo>
                    <a:lnTo>
                      <a:pt x="995" y="241"/>
                    </a:lnTo>
                    <a:lnTo>
                      <a:pt x="997" y="254"/>
                    </a:lnTo>
                    <a:lnTo>
                      <a:pt x="999" y="267"/>
                    </a:lnTo>
                    <a:lnTo>
                      <a:pt x="1000" y="280"/>
                    </a:lnTo>
                    <a:lnTo>
                      <a:pt x="1001" y="292"/>
                    </a:lnTo>
                    <a:lnTo>
                      <a:pt x="1002" y="304"/>
                    </a:lnTo>
                    <a:lnTo>
                      <a:pt x="1003" y="316"/>
                    </a:lnTo>
                    <a:lnTo>
                      <a:pt x="1004" y="327"/>
                    </a:lnTo>
                    <a:lnTo>
                      <a:pt x="1005" y="338"/>
                    </a:lnTo>
                    <a:lnTo>
                      <a:pt x="1005" y="347"/>
                    </a:lnTo>
                    <a:lnTo>
                      <a:pt x="1005" y="356"/>
                    </a:lnTo>
                    <a:lnTo>
                      <a:pt x="1006" y="365"/>
                    </a:lnTo>
                    <a:lnTo>
                      <a:pt x="1006" y="372"/>
                    </a:lnTo>
                    <a:lnTo>
                      <a:pt x="1071" y="698"/>
                    </a:lnTo>
                    <a:lnTo>
                      <a:pt x="1123" y="887"/>
                    </a:lnTo>
                    <a:lnTo>
                      <a:pt x="1174" y="1153"/>
                    </a:lnTo>
                    <a:lnTo>
                      <a:pt x="1219" y="1243"/>
                    </a:lnTo>
                    <a:lnTo>
                      <a:pt x="1231" y="1243"/>
                    </a:lnTo>
                    <a:lnTo>
                      <a:pt x="1242" y="1242"/>
                    </a:lnTo>
                    <a:lnTo>
                      <a:pt x="1254" y="1242"/>
                    </a:lnTo>
                    <a:lnTo>
                      <a:pt x="1265" y="1241"/>
                    </a:lnTo>
                    <a:lnTo>
                      <a:pt x="1276" y="1240"/>
                    </a:lnTo>
                    <a:lnTo>
                      <a:pt x="1287" y="1238"/>
                    </a:lnTo>
                    <a:lnTo>
                      <a:pt x="1298" y="1236"/>
                    </a:lnTo>
                    <a:lnTo>
                      <a:pt x="1309" y="1234"/>
                    </a:lnTo>
                    <a:lnTo>
                      <a:pt x="1320" y="1230"/>
                    </a:lnTo>
                    <a:lnTo>
                      <a:pt x="1330" y="1226"/>
                    </a:lnTo>
                    <a:lnTo>
                      <a:pt x="1340" y="1221"/>
                    </a:lnTo>
                    <a:lnTo>
                      <a:pt x="1349" y="1215"/>
                    </a:lnTo>
                    <a:lnTo>
                      <a:pt x="1358" y="1208"/>
                    </a:lnTo>
                    <a:lnTo>
                      <a:pt x="1367" y="1200"/>
                    </a:lnTo>
                    <a:lnTo>
                      <a:pt x="1376" y="1190"/>
                    </a:lnTo>
                    <a:lnTo>
                      <a:pt x="1383" y="1180"/>
                    </a:lnTo>
                    <a:lnTo>
                      <a:pt x="1388" y="1173"/>
                    </a:lnTo>
                    <a:lnTo>
                      <a:pt x="1392" y="1165"/>
                    </a:lnTo>
                    <a:lnTo>
                      <a:pt x="1396" y="1156"/>
                    </a:lnTo>
                    <a:lnTo>
                      <a:pt x="1399" y="1148"/>
                    </a:lnTo>
                    <a:lnTo>
                      <a:pt x="1403" y="1139"/>
                    </a:lnTo>
                    <a:lnTo>
                      <a:pt x="1405" y="1129"/>
                    </a:lnTo>
                    <a:lnTo>
                      <a:pt x="1408" y="1120"/>
                    </a:lnTo>
                    <a:lnTo>
                      <a:pt x="1410" y="1110"/>
                    </a:lnTo>
                    <a:lnTo>
                      <a:pt x="1411" y="1100"/>
                    </a:lnTo>
                    <a:lnTo>
                      <a:pt x="1411" y="1091"/>
                    </a:lnTo>
                    <a:lnTo>
                      <a:pt x="1411" y="1081"/>
                    </a:lnTo>
                    <a:lnTo>
                      <a:pt x="1410" y="1072"/>
                    </a:lnTo>
                    <a:lnTo>
                      <a:pt x="1408" y="1063"/>
                    </a:lnTo>
                    <a:lnTo>
                      <a:pt x="1405" y="1054"/>
                    </a:lnTo>
                    <a:lnTo>
                      <a:pt x="1402" y="1045"/>
                    </a:lnTo>
                    <a:lnTo>
                      <a:pt x="1398" y="1037"/>
                    </a:lnTo>
                    <a:lnTo>
                      <a:pt x="1394" y="1033"/>
                    </a:lnTo>
                    <a:lnTo>
                      <a:pt x="1391" y="1029"/>
                    </a:lnTo>
                    <a:lnTo>
                      <a:pt x="1386" y="1026"/>
                    </a:lnTo>
                    <a:lnTo>
                      <a:pt x="1382" y="1023"/>
                    </a:lnTo>
                    <a:lnTo>
                      <a:pt x="1377" y="1020"/>
                    </a:lnTo>
                    <a:lnTo>
                      <a:pt x="1372" y="1018"/>
                    </a:lnTo>
                    <a:lnTo>
                      <a:pt x="1367" y="1016"/>
                    </a:lnTo>
                    <a:lnTo>
                      <a:pt x="1361" y="1015"/>
                    </a:lnTo>
                    <a:lnTo>
                      <a:pt x="1356" y="1013"/>
                    </a:lnTo>
                    <a:lnTo>
                      <a:pt x="1350" y="1013"/>
                    </a:lnTo>
                    <a:lnTo>
                      <a:pt x="1344" y="1012"/>
                    </a:lnTo>
                    <a:lnTo>
                      <a:pt x="1339" y="1011"/>
                    </a:lnTo>
                    <a:lnTo>
                      <a:pt x="1333" y="1011"/>
                    </a:lnTo>
                    <a:lnTo>
                      <a:pt x="1328" y="1010"/>
                    </a:lnTo>
                    <a:lnTo>
                      <a:pt x="1323" y="1010"/>
                    </a:lnTo>
                    <a:lnTo>
                      <a:pt x="1318" y="1010"/>
                    </a:lnTo>
                    <a:lnTo>
                      <a:pt x="1346" y="1158"/>
                    </a:lnTo>
                    <a:lnTo>
                      <a:pt x="1273" y="1158"/>
                    </a:lnTo>
                    <a:lnTo>
                      <a:pt x="1266" y="1158"/>
                    </a:lnTo>
                    <a:lnTo>
                      <a:pt x="1258" y="1156"/>
                    </a:lnTo>
                    <a:lnTo>
                      <a:pt x="1251" y="1155"/>
                    </a:lnTo>
                    <a:lnTo>
                      <a:pt x="1244" y="1152"/>
                    </a:lnTo>
                    <a:lnTo>
                      <a:pt x="1236" y="1148"/>
                    </a:lnTo>
                    <a:lnTo>
                      <a:pt x="1230" y="1145"/>
                    </a:lnTo>
                    <a:lnTo>
                      <a:pt x="1224" y="1140"/>
                    </a:lnTo>
                    <a:lnTo>
                      <a:pt x="1218" y="1135"/>
                    </a:lnTo>
                    <a:lnTo>
                      <a:pt x="1214" y="1130"/>
                    </a:lnTo>
                    <a:lnTo>
                      <a:pt x="1210" y="1125"/>
                    </a:lnTo>
                    <a:lnTo>
                      <a:pt x="1207" y="1119"/>
                    </a:lnTo>
                    <a:lnTo>
                      <a:pt x="1206" y="1113"/>
                    </a:lnTo>
                    <a:lnTo>
                      <a:pt x="1206" y="1108"/>
                    </a:lnTo>
                    <a:lnTo>
                      <a:pt x="1207" y="1102"/>
                    </a:lnTo>
                    <a:lnTo>
                      <a:pt x="1210" y="1097"/>
                    </a:lnTo>
                    <a:lnTo>
                      <a:pt x="1214" y="1091"/>
                    </a:lnTo>
                    <a:lnTo>
                      <a:pt x="1221" y="1090"/>
                    </a:lnTo>
                    <a:lnTo>
                      <a:pt x="1227" y="1089"/>
                    </a:lnTo>
                    <a:lnTo>
                      <a:pt x="1233" y="1088"/>
                    </a:lnTo>
                    <a:lnTo>
                      <a:pt x="1239" y="1088"/>
                    </a:lnTo>
                    <a:lnTo>
                      <a:pt x="1244" y="1087"/>
                    </a:lnTo>
                    <a:lnTo>
                      <a:pt x="1250" y="1087"/>
                    </a:lnTo>
                    <a:lnTo>
                      <a:pt x="1256" y="1086"/>
                    </a:lnTo>
                    <a:lnTo>
                      <a:pt x="1262" y="1084"/>
                    </a:lnTo>
                    <a:lnTo>
                      <a:pt x="1065" y="2"/>
                    </a:lnTo>
                    <a:lnTo>
                      <a:pt x="261" y="0"/>
                    </a:lnTo>
                    <a:lnTo>
                      <a:pt x="156" y="1082"/>
                    </a:lnTo>
                    <a:lnTo>
                      <a:pt x="186" y="1087"/>
                    </a:lnTo>
                    <a:lnTo>
                      <a:pt x="194" y="1089"/>
                    </a:lnTo>
                    <a:lnTo>
                      <a:pt x="201" y="1092"/>
                    </a:lnTo>
                    <a:lnTo>
                      <a:pt x="206" y="1096"/>
                    </a:lnTo>
                    <a:lnTo>
                      <a:pt x="210" y="1101"/>
                    </a:lnTo>
                    <a:lnTo>
                      <a:pt x="212" y="1106"/>
                    </a:lnTo>
                    <a:lnTo>
                      <a:pt x="212" y="1112"/>
                    </a:lnTo>
                    <a:lnTo>
                      <a:pt x="211" y="1118"/>
                    </a:lnTo>
                    <a:lnTo>
                      <a:pt x="209" y="1124"/>
                    </a:lnTo>
                    <a:lnTo>
                      <a:pt x="205" y="1130"/>
                    </a:lnTo>
                    <a:lnTo>
                      <a:pt x="200" y="1136"/>
                    </a:lnTo>
                    <a:lnTo>
                      <a:pt x="193" y="1142"/>
                    </a:lnTo>
                    <a:lnTo>
                      <a:pt x="185" y="1146"/>
                    </a:lnTo>
                    <a:lnTo>
                      <a:pt x="176" y="1150"/>
                    </a:lnTo>
                    <a:lnTo>
                      <a:pt x="166" y="1153"/>
                    </a:lnTo>
                    <a:lnTo>
                      <a:pt x="154" y="1155"/>
                    </a:lnTo>
                    <a:lnTo>
                      <a:pt x="142" y="1156"/>
                    </a:lnTo>
                    <a:lnTo>
                      <a:pt x="139" y="1156"/>
                    </a:lnTo>
                    <a:lnTo>
                      <a:pt x="136" y="1156"/>
                    </a:lnTo>
                    <a:lnTo>
                      <a:pt x="133" y="1156"/>
                    </a:lnTo>
                    <a:lnTo>
                      <a:pt x="130" y="1155"/>
                    </a:lnTo>
                    <a:lnTo>
                      <a:pt x="128" y="1155"/>
                    </a:lnTo>
                    <a:lnTo>
                      <a:pt x="125" y="1155"/>
                    </a:lnTo>
                    <a:lnTo>
                      <a:pt x="122" y="1155"/>
                    </a:lnTo>
                    <a:lnTo>
                      <a:pt x="118" y="1155"/>
                    </a:lnTo>
                    <a:lnTo>
                      <a:pt x="114" y="1155"/>
                    </a:lnTo>
                    <a:lnTo>
                      <a:pt x="110" y="1154"/>
                    </a:lnTo>
                    <a:lnTo>
                      <a:pt x="106" y="1154"/>
                    </a:lnTo>
                    <a:lnTo>
                      <a:pt x="101" y="1154"/>
                    </a:lnTo>
                    <a:lnTo>
                      <a:pt x="96" y="1153"/>
                    </a:lnTo>
                    <a:lnTo>
                      <a:pt x="90" y="1153"/>
                    </a:lnTo>
                    <a:lnTo>
                      <a:pt x="83" y="1153"/>
                    </a:lnTo>
                    <a:lnTo>
                      <a:pt x="77" y="1152"/>
                    </a:lnTo>
                    <a:lnTo>
                      <a:pt x="91" y="999"/>
                    </a:lnTo>
                  </a:path>
                </a:pathLst>
              </a:custGeom>
              <a:solidFill>
                <a:srgbClr val="99CC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grpSp>
            <p:nvGrpSpPr>
              <p:cNvPr id="52237" name="Group 83">
                <a:extLst>
                  <a:ext uri="{FF2B5EF4-FFF2-40B4-BE49-F238E27FC236}">
                    <a16:creationId xmlns:a16="http://schemas.microsoft.com/office/drawing/2014/main" id="{A8CC0F10-5C5D-1A40-BA26-813F2DE4543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53" y="2278"/>
                <a:ext cx="1282" cy="1238"/>
                <a:chOff x="4853" y="2278"/>
                <a:chExt cx="1282" cy="1238"/>
              </a:xfrm>
            </p:grpSpPr>
            <p:sp>
              <p:nvSpPr>
                <p:cNvPr id="125012" name="Freeform 84">
                  <a:extLst>
                    <a:ext uri="{FF2B5EF4-FFF2-40B4-BE49-F238E27FC236}">
                      <a16:creationId xmlns:a16="http://schemas.microsoft.com/office/drawing/2014/main" id="{108F92E9-6630-FF48-8DC9-ABAF86DB5E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0" y="2281"/>
                  <a:ext cx="1270" cy="1237"/>
                </a:xfrm>
                <a:custGeom>
                  <a:avLst/>
                  <a:gdLst>
                    <a:gd name="T0" fmla="*/ 78 w 1270"/>
                    <a:gd name="T1" fmla="*/ 1233 h 1237"/>
                    <a:gd name="T2" fmla="*/ 100 w 1270"/>
                    <a:gd name="T3" fmla="*/ 1229 h 1237"/>
                    <a:gd name="T4" fmla="*/ 117 w 1270"/>
                    <a:gd name="T5" fmla="*/ 1220 h 1237"/>
                    <a:gd name="T6" fmla="*/ 129 w 1270"/>
                    <a:gd name="T7" fmla="*/ 1209 h 1237"/>
                    <a:gd name="T8" fmla="*/ 135 w 1270"/>
                    <a:gd name="T9" fmla="*/ 1196 h 1237"/>
                    <a:gd name="T10" fmla="*/ 136 w 1270"/>
                    <a:gd name="T11" fmla="*/ 1184 h 1237"/>
                    <a:gd name="T12" fmla="*/ 130 w 1270"/>
                    <a:gd name="T13" fmla="*/ 1174 h 1237"/>
                    <a:gd name="T14" fmla="*/ 118 w 1270"/>
                    <a:gd name="T15" fmla="*/ 1167 h 1237"/>
                    <a:gd name="T16" fmla="*/ 80 w 1270"/>
                    <a:gd name="T17" fmla="*/ 1160 h 1237"/>
                    <a:gd name="T18" fmla="*/ 988 w 1270"/>
                    <a:gd name="T19" fmla="*/ 82 h 1237"/>
                    <a:gd name="T20" fmla="*/ 1179 w 1270"/>
                    <a:gd name="T21" fmla="*/ 1164 h 1237"/>
                    <a:gd name="T22" fmla="*/ 1168 w 1270"/>
                    <a:gd name="T23" fmla="*/ 1165 h 1237"/>
                    <a:gd name="T24" fmla="*/ 1156 w 1270"/>
                    <a:gd name="T25" fmla="*/ 1166 h 1237"/>
                    <a:gd name="T26" fmla="*/ 1144 w 1270"/>
                    <a:gd name="T27" fmla="*/ 1167 h 1237"/>
                    <a:gd name="T28" fmla="*/ 1133 w 1270"/>
                    <a:gd name="T29" fmla="*/ 1174 h 1237"/>
                    <a:gd name="T30" fmla="*/ 1129 w 1270"/>
                    <a:gd name="T31" fmla="*/ 1186 h 1237"/>
                    <a:gd name="T32" fmla="*/ 1131 w 1270"/>
                    <a:gd name="T33" fmla="*/ 1197 h 1237"/>
                    <a:gd name="T34" fmla="*/ 1137 w 1270"/>
                    <a:gd name="T35" fmla="*/ 1208 h 1237"/>
                    <a:gd name="T36" fmla="*/ 1146 w 1270"/>
                    <a:gd name="T37" fmla="*/ 1218 h 1237"/>
                    <a:gd name="T38" fmla="*/ 1159 w 1270"/>
                    <a:gd name="T39" fmla="*/ 1226 h 1237"/>
                    <a:gd name="T40" fmla="*/ 1174 w 1270"/>
                    <a:gd name="T41" fmla="*/ 1232 h 1237"/>
                    <a:gd name="T42" fmla="*/ 1188 w 1270"/>
                    <a:gd name="T43" fmla="*/ 1236 h 1237"/>
                    <a:gd name="T44" fmla="*/ 1269 w 1270"/>
                    <a:gd name="T45" fmla="*/ 1236 h 1237"/>
                    <a:gd name="T46" fmla="*/ 121 w 1270"/>
                    <a:gd name="T47" fmla="*/ 0 h 1237"/>
                    <a:gd name="T48" fmla="*/ 7 w 1270"/>
                    <a:gd name="T49" fmla="*/ 1230 h 1237"/>
                    <a:gd name="T50" fmla="*/ 19 w 1270"/>
                    <a:gd name="T51" fmla="*/ 1231 h 1237"/>
                    <a:gd name="T52" fmla="*/ 29 w 1270"/>
                    <a:gd name="T53" fmla="*/ 1231 h 1237"/>
                    <a:gd name="T54" fmla="*/ 37 w 1270"/>
                    <a:gd name="T55" fmla="*/ 1232 h 1237"/>
                    <a:gd name="T56" fmla="*/ 44 w 1270"/>
                    <a:gd name="T57" fmla="*/ 1233 h 1237"/>
                    <a:gd name="T58" fmla="*/ 51 w 1270"/>
                    <a:gd name="T59" fmla="*/ 1233 h 1237"/>
                    <a:gd name="T60" fmla="*/ 57 w 1270"/>
                    <a:gd name="T61" fmla="*/ 1233 h 1237"/>
                    <a:gd name="T62" fmla="*/ 62 w 1270"/>
                    <a:gd name="T63" fmla="*/ 1234 h 123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1270" h="1237">
                      <a:moveTo>
                        <a:pt x="65" y="1234"/>
                      </a:moveTo>
                      <a:lnTo>
                        <a:pt x="78" y="1233"/>
                      </a:lnTo>
                      <a:lnTo>
                        <a:pt x="89" y="1231"/>
                      </a:lnTo>
                      <a:lnTo>
                        <a:pt x="100" y="1229"/>
                      </a:lnTo>
                      <a:lnTo>
                        <a:pt x="109" y="1225"/>
                      </a:lnTo>
                      <a:lnTo>
                        <a:pt x="117" y="1220"/>
                      </a:lnTo>
                      <a:lnTo>
                        <a:pt x="124" y="1215"/>
                      </a:lnTo>
                      <a:lnTo>
                        <a:pt x="129" y="1209"/>
                      </a:lnTo>
                      <a:lnTo>
                        <a:pt x="133" y="1203"/>
                      </a:lnTo>
                      <a:lnTo>
                        <a:pt x="135" y="1196"/>
                      </a:lnTo>
                      <a:lnTo>
                        <a:pt x="136" y="1190"/>
                      </a:lnTo>
                      <a:lnTo>
                        <a:pt x="136" y="1184"/>
                      </a:lnTo>
                      <a:lnTo>
                        <a:pt x="134" y="1179"/>
                      </a:lnTo>
                      <a:lnTo>
                        <a:pt x="130" y="1174"/>
                      </a:lnTo>
                      <a:lnTo>
                        <a:pt x="125" y="1170"/>
                      </a:lnTo>
                      <a:lnTo>
                        <a:pt x="118" y="1167"/>
                      </a:lnTo>
                      <a:lnTo>
                        <a:pt x="109" y="1165"/>
                      </a:lnTo>
                      <a:lnTo>
                        <a:pt x="80" y="1160"/>
                      </a:lnTo>
                      <a:lnTo>
                        <a:pt x="185" y="79"/>
                      </a:lnTo>
                      <a:lnTo>
                        <a:pt x="988" y="82"/>
                      </a:lnTo>
                      <a:lnTo>
                        <a:pt x="1186" y="1162"/>
                      </a:lnTo>
                      <a:lnTo>
                        <a:pt x="1179" y="1164"/>
                      </a:lnTo>
                      <a:lnTo>
                        <a:pt x="1173" y="1165"/>
                      </a:lnTo>
                      <a:lnTo>
                        <a:pt x="1168" y="1165"/>
                      </a:lnTo>
                      <a:lnTo>
                        <a:pt x="1162" y="1166"/>
                      </a:lnTo>
                      <a:lnTo>
                        <a:pt x="1156" y="1166"/>
                      </a:lnTo>
                      <a:lnTo>
                        <a:pt x="1150" y="1167"/>
                      </a:lnTo>
                      <a:lnTo>
                        <a:pt x="1144" y="1167"/>
                      </a:lnTo>
                      <a:lnTo>
                        <a:pt x="1138" y="1168"/>
                      </a:lnTo>
                      <a:lnTo>
                        <a:pt x="1133" y="1174"/>
                      </a:lnTo>
                      <a:lnTo>
                        <a:pt x="1130" y="1180"/>
                      </a:lnTo>
                      <a:lnTo>
                        <a:pt x="1129" y="1186"/>
                      </a:lnTo>
                      <a:lnTo>
                        <a:pt x="1129" y="1192"/>
                      </a:lnTo>
                      <a:lnTo>
                        <a:pt x="1131" y="1197"/>
                      </a:lnTo>
                      <a:lnTo>
                        <a:pt x="1133" y="1203"/>
                      </a:lnTo>
                      <a:lnTo>
                        <a:pt x="1137" y="1208"/>
                      </a:lnTo>
                      <a:lnTo>
                        <a:pt x="1141" y="1213"/>
                      </a:lnTo>
                      <a:lnTo>
                        <a:pt x="1146" y="1218"/>
                      </a:lnTo>
                      <a:lnTo>
                        <a:pt x="1153" y="1223"/>
                      </a:lnTo>
                      <a:lnTo>
                        <a:pt x="1159" y="1226"/>
                      </a:lnTo>
                      <a:lnTo>
                        <a:pt x="1166" y="1229"/>
                      </a:lnTo>
                      <a:lnTo>
                        <a:pt x="1174" y="1232"/>
                      </a:lnTo>
                      <a:lnTo>
                        <a:pt x="1181" y="1234"/>
                      </a:lnTo>
                      <a:lnTo>
                        <a:pt x="1188" y="1236"/>
                      </a:lnTo>
                      <a:lnTo>
                        <a:pt x="1196" y="1236"/>
                      </a:lnTo>
                      <a:lnTo>
                        <a:pt x="1269" y="1236"/>
                      </a:lnTo>
                      <a:lnTo>
                        <a:pt x="1050" y="0"/>
                      </a:lnTo>
                      <a:lnTo>
                        <a:pt x="121" y="0"/>
                      </a:lnTo>
                      <a:lnTo>
                        <a:pt x="0" y="1230"/>
                      </a:lnTo>
                      <a:lnTo>
                        <a:pt x="7" y="1230"/>
                      </a:lnTo>
                      <a:lnTo>
                        <a:pt x="13" y="1231"/>
                      </a:lnTo>
                      <a:lnTo>
                        <a:pt x="19" y="1231"/>
                      </a:lnTo>
                      <a:lnTo>
                        <a:pt x="24" y="1231"/>
                      </a:lnTo>
                      <a:lnTo>
                        <a:pt x="29" y="1231"/>
                      </a:lnTo>
                      <a:lnTo>
                        <a:pt x="34" y="1232"/>
                      </a:lnTo>
                      <a:lnTo>
                        <a:pt x="37" y="1232"/>
                      </a:lnTo>
                      <a:lnTo>
                        <a:pt x="41" y="1232"/>
                      </a:lnTo>
                      <a:lnTo>
                        <a:pt x="44" y="1233"/>
                      </a:lnTo>
                      <a:lnTo>
                        <a:pt x="47" y="1233"/>
                      </a:lnTo>
                      <a:lnTo>
                        <a:pt x="51" y="1233"/>
                      </a:lnTo>
                      <a:lnTo>
                        <a:pt x="54" y="1233"/>
                      </a:lnTo>
                      <a:lnTo>
                        <a:pt x="57" y="1233"/>
                      </a:lnTo>
                      <a:lnTo>
                        <a:pt x="59" y="1234"/>
                      </a:lnTo>
                      <a:lnTo>
                        <a:pt x="62" y="1234"/>
                      </a:lnTo>
                      <a:lnTo>
                        <a:pt x="65" y="1234"/>
                      </a:lnTo>
                    </a:path>
                  </a:pathLst>
                </a:custGeom>
                <a:solidFill>
                  <a:srgbClr val="E6E6E6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grpSp>
              <p:nvGrpSpPr>
                <p:cNvPr id="52239" name="Group 85">
                  <a:extLst>
                    <a:ext uri="{FF2B5EF4-FFF2-40B4-BE49-F238E27FC236}">
                      <a16:creationId xmlns:a16="http://schemas.microsoft.com/office/drawing/2014/main" id="{A045705F-0FB5-5F49-8FBB-ED7FEC5AD7B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853" y="2346"/>
                  <a:ext cx="1282" cy="1170"/>
                  <a:chOff x="4853" y="2346"/>
                  <a:chExt cx="1282" cy="1170"/>
                </a:xfrm>
              </p:grpSpPr>
              <p:sp>
                <p:nvSpPr>
                  <p:cNvPr id="125014" name="Freeform 86">
                    <a:extLst>
                      <a:ext uri="{FF2B5EF4-FFF2-40B4-BE49-F238E27FC236}">
                        <a16:creationId xmlns:a16="http://schemas.microsoft.com/office/drawing/2014/main" id="{A6E43286-39D5-684C-8320-E8F66E0C057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57" y="3259"/>
                    <a:ext cx="36" cy="255"/>
                  </a:xfrm>
                  <a:custGeom>
                    <a:avLst/>
                    <a:gdLst>
                      <a:gd name="T0" fmla="*/ 6 w 36"/>
                      <a:gd name="T1" fmla="*/ 243 h 255"/>
                      <a:gd name="T2" fmla="*/ 11 w 36"/>
                      <a:gd name="T3" fmla="*/ 249 h 255"/>
                      <a:gd name="T4" fmla="*/ 35 w 36"/>
                      <a:gd name="T5" fmla="*/ 1 h 255"/>
                      <a:gd name="T6" fmla="*/ 25 w 36"/>
                      <a:gd name="T7" fmla="*/ 0 h 255"/>
                      <a:gd name="T8" fmla="*/ 0 w 36"/>
                      <a:gd name="T9" fmla="*/ 248 h 255"/>
                      <a:gd name="T10" fmla="*/ 5 w 36"/>
                      <a:gd name="T11" fmla="*/ 254 h 255"/>
                      <a:gd name="T12" fmla="*/ 0 w 36"/>
                      <a:gd name="T13" fmla="*/ 248 h 255"/>
                      <a:gd name="T14" fmla="*/ 0 w 36"/>
                      <a:gd name="T15" fmla="*/ 254 h 255"/>
                      <a:gd name="T16" fmla="*/ 5 w 36"/>
                      <a:gd name="T17" fmla="*/ 254 h 255"/>
                      <a:gd name="T18" fmla="*/ 6 w 36"/>
                      <a:gd name="T19" fmla="*/ 243 h 255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6" h="255">
                        <a:moveTo>
                          <a:pt x="6" y="243"/>
                        </a:moveTo>
                        <a:lnTo>
                          <a:pt x="11" y="249"/>
                        </a:lnTo>
                        <a:lnTo>
                          <a:pt x="35" y="1"/>
                        </a:lnTo>
                        <a:lnTo>
                          <a:pt x="25" y="0"/>
                        </a:lnTo>
                        <a:lnTo>
                          <a:pt x="0" y="248"/>
                        </a:lnTo>
                        <a:lnTo>
                          <a:pt x="5" y="254"/>
                        </a:lnTo>
                        <a:lnTo>
                          <a:pt x="0" y="248"/>
                        </a:lnTo>
                        <a:lnTo>
                          <a:pt x="0" y="254"/>
                        </a:lnTo>
                        <a:lnTo>
                          <a:pt x="5" y="254"/>
                        </a:lnTo>
                        <a:lnTo>
                          <a:pt x="6" y="243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chemeClr val="hlin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25015" name="Freeform 87">
                    <a:extLst>
                      <a:ext uri="{FF2B5EF4-FFF2-40B4-BE49-F238E27FC236}">
                        <a16:creationId xmlns:a16="http://schemas.microsoft.com/office/drawing/2014/main" id="{3E8F9B04-3B92-C040-BCDC-15773893926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62" y="3500"/>
                    <a:ext cx="66" cy="16"/>
                  </a:xfrm>
                  <a:custGeom>
                    <a:avLst/>
                    <a:gdLst>
                      <a:gd name="T0" fmla="*/ 65 w 66"/>
                      <a:gd name="T1" fmla="*/ 3 h 16"/>
                      <a:gd name="T2" fmla="*/ 62 w 66"/>
                      <a:gd name="T3" fmla="*/ 3 h 16"/>
                      <a:gd name="T4" fmla="*/ 59 w 66"/>
                      <a:gd name="T5" fmla="*/ 3 h 16"/>
                      <a:gd name="T6" fmla="*/ 57 w 66"/>
                      <a:gd name="T7" fmla="*/ 3 h 16"/>
                      <a:gd name="T8" fmla="*/ 54 w 66"/>
                      <a:gd name="T9" fmla="*/ 3 h 16"/>
                      <a:gd name="T10" fmla="*/ 51 w 66"/>
                      <a:gd name="T11" fmla="*/ 3 h 16"/>
                      <a:gd name="T12" fmla="*/ 48 w 66"/>
                      <a:gd name="T13" fmla="*/ 3 h 16"/>
                      <a:gd name="T14" fmla="*/ 45 w 66"/>
                      <a:gd name="T15" fmla="*/ 3 h 16"/>
                      <a:gd name="T16" fmla="*/ 42 w 66"/>
                      <a:gd name="T17" fmla="*/ 2 h 16"/>
                      <a:gd name="T18" fmla="*/ 38 w 66"/>
                      <a:gd name="T19" fmla="*/ 2 h 16"/>
                      <a:gd name="T20" fmla="*/ 34 w 66"/>
                      <a:gd name="T21" fmla="*/ 2 h 16"/>
                      <a:gd name="T22" fmla="*/ 30 w 66"/>
                      <a:gd name="T23" fmla="*/ 2 h 16"/>
                      <a:gd name="T24" fmla="*/ 24 w 66"/>
                      <a:gd name="T25" fmla="*/ 1 h 16"/>
                      <a:gd name="T26" fmla="*/ 19 w 66"/>
                      <a:gd name="T27" fmla="*/ 1 h 16"/>
                      <a:gd name="T28" fmla="*/ 14 w 66"/>
                      <a:gd name="T29" fmla="*/ 1 h 16"/>
                      <a:gd name="T30" fmla="*/ 7 w 66"/>
                      <a:gd name="T31" fmla="*/ 0 h 16"/>
                      <a:gd name="T32" fmla="*/ 1 w 66"/>
                      <a:gd name="T33" fmla="*/ 0 h 16"/>
                      <a:gd name="T34" fmla="*/ 0 w 66"/>
                      <a:gd name="T35" fmla="*/ 11 h 16"/>
                      <a:gd name="T36" fmla="*/ 7 w 66"/>
                      <a:gd name="T37" fmla="*/ 12 h 16"/>
                      <a:gd name="T38" fmla="*/ 13 w 66"/>
                      <a:gd name="T39" fmla="*/ 12 h 16"/>
                      <a:gd name="T40" fmla="*/ 19 w 66"/>
                      <a:gd name="T41" fmla="*/ 13 h 16"/>
                      <a:gd name="T42" fmla="*/ 24 w 66"/>
                      <a:gd name="T43" fmla="*/ 13 h 16"/>
                      <a:gd name="T44" fmla="*/ 29 w 66"/>
                      <a:gd name="T45" fmla="*/ 13 h 16"/>
                      <a:gd name="T46" fmla="*/ 33 w 66"/>
                      <a:gd name="T47" fmla="*/ 13 h 16"/>
                      <a:gd name="T48" fmla="*/ 37 w 66"/>
                      <a:gd name="T49" fmla="*/ 13 h 16"/>
                      <a:gd name="T50" fmla="*/ 41 w 66"/>
                      <a:gd name="T51" fmla="*/ 14 h 16"/>
                      <a:gd name="T52" fmla="*/ 44 w 66"/>
                      <a:gd name="T53" fmla="*/ 14 h 16"/>
                      <a:gd name="T54" fmla="*/ 48 w 66"/>
                      <a:gd name="T55" fmla="*/ 14 h 16"/>
                      <a:gd name="T56" fmla="*/ 50 w 66"/>
                      <a:gd name="T57" fmla="*/ 14 h 16"/>
                      <a:gd name="T58" fmla="*/ 53 w 66"/>
                      <a:gd name="T59" fmla="*/ 15 h 16"/>
                      <a:gd name="T60" fmla="*/ 56 w 66"/>
                      <a:gd name="T61" fmla="*/ 15 h 16"/>
                      <a:gd name="T62" fmla="*/ 58 w 66"/>
                      <a:gd name="T63" fmla="*/ 15 h 16"/>
                      <a:gd name="T64" fmla="*/ 62 w 66"/>
                      <a:gd name="T65" fmla="*/ 15 h 16"/>
                      <a:gd name="T66" fmla="*/ 65 w 66"/>
                      <a:gd name="T67" fmla="*/ 15 h 16"/>
                      <a:gd name="T68" fmla="*/ 65 w 66"/>
                      <a:gd name="T69" fmla="*/ 3 h 1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0" t="0" r="r" b="b"/>
                    <a:pathLst>
                      <a:path w="66" h="16">
                        <a:moveTo>
                          <a:pt x="65" y="3"/>
                        </a:moveTo>
                        <a:lnTo>
                          <a:pt x="62" y="3"/>
                        </a:lnTo>
                        <a:lnTo>
                          <a:pt x="59" y="3"/>
                        </a:lnTo>
                        <a:lnTo>
                          <a:pt x="57" y="3"/>
                        </a:lnTo>
                        <a:lnTo>
                          <a:pt x="54" y="3"/>
                        </a:lnTo>
                        <a:lnTo>
                          <a:pt x="51" y="3"/>
                        </a:lnTo>
                        <a:lnTo>
                          <a:pt x="48" y="3"/>
                        </a:lnTo>
                        <a:lnTo>
                          <a:pt x="45" y="3"/>
                        </a:lnTo>
                        <a:lnTo>
                          <a:pt x="42" y="2"/>
                        </a:lnTo>
                        <a:lnTo>
                          <a:pt x="38" y="2"/>
                        </a:lnTo>
                        <a:lnTo>
                          <a:pt x="34" y="2"/>
                        </a:lnTo>
                        <a:lnTo>
                          <a:pt x="30" y="2"/>
                        </a:lnTo>
                        <a:lnTo>
                          <a:pt x="24" y="1"/>
                        </a:lnTo>
                        <a:lnTo>
                          <a:pt x="19" y="1"/>
                        </a:lnTo>
                        <a:lnTo>
                          <a:pt x="14" y="1"/>
                        </a:lnTo>
                        <a:lnTo>
                          <a:pt x="7" y="0"/>
                        </a:lnTo>
                        <a:lnTo>
                          <a:pt x="1" y="0"/>
                        </a:lnTo>
                        <a:lnTo>
                          <a:pt x="0" y="11"/>
                        </a:lnTo>
                        <a:lnTo>
                          <a:pt x="7" y="12"/>
                        </a:lnTo>
                        <a:lnTo>
                          <a:pt x="13" y="12"/>
                        </a:lnTo>
                        <a:lnTo>
                          <a:pt x="19" y="13"/>
                        </a:lnTo>
                        <a:lnTo>
                          <a:pt x="24" y="13"/>
                        </a:lnTo>
                        <a:lnTo>
                          <a:pt x="29" y="13"/>
                        </a:lnTo>
                        <a:lnTo>
                          <a:pt x="33" y="13"/>
                        </a:lnTo>
                        <a:lnTo>
                          <a:pt x="37" y="13"/>
                        </a:lnTo>
                        <a:lnTo>
                          <a:pt x="41" y="14"/>
                        </a:lnTo>
                        <a:lnTo>
                          <a:pt x="44" y="14"/>
                        </a:lnTo>
                        <a:lnTo>
                          <a:pt x="48" y="14"/>
                        </a:lnTo>
                        <a:lnTo>
                          <a:pt x="50" y="14"/>
                        </a:lnTo>
                        <a:lnTo>
                          <a:pt x="53" y="15"/>
                        </a:lnTo>
                        <a:lnTo>
                          <a:pt x="56" y="15"/>
                        </a:lnTo>
                        <a:lnTo>
                          <a:pt x="58" y="15"/>
                        </a:lnTo>
                        <a:lnTo>
                          <a:pt x="62" y="15"/>
                        </a:lnTo>
                        <a:lnTo>
                          <a:pt x="65" y="15"/>
                        </a:lnTo>
                        <a:lnTo>
                          <a:pt x="65" y="3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chemeClr val="hlin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25016" name="Freeform 88">
                    <a:extLst>
                      <a:ext uri="{FF2B5EF4-FFF2-40B4-BE49-F238E27FC236}">
                        <a16:creationId xmlns:a16="http://schemas.microsoft.com/office/drawing/2014/main" id="{4726EDDE-EDB7-A845-856E-4CE80C46DEE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26" y="3436"/>
                    <a:ext cx="78" cy="81"/>
                  </a:xfrm>
                  <a:custGeom>
                    <a:avLst/>
                    <a:gdLst>
                      <a:gd name="T0" fmla="*/ 44 w 78"/>
                      <a:gd name="T1" fmla="*/ 11 h 81"/>
                      <a:gd name="T2" fmla="*/ 52 w 78"/>
                      <a:gd name="T3" fmla="*/ 13 h 81"/>
                      <a:gd name="T4" fmla="*/ 58 w 78"/>
                      <a:gd name="T5" fmla="*/ 16 h 81"/>
                      <a:gd name="T6" fmla="*/ 62 w 78"/>
                      <a:gd name="T7" fmla="*/ 19 h 81"/>
                      <a:gd name="T8" fmla="*/ 65 w 78"/>
                      <a:gd name="T9" fmla="*/ 23 h 81"/>
                      <a:gd name="T10" fmla="*/ 66 w 78"/>
                      <a:gd name="T11" fmla="*/ 27 h 81"/>
                      <a:gd name="T12" fmla="*/ 66 w 78"/>
                      <a:gd name="T13" fmla="*/ 31 h 81"/>
                      <a:gd name="T14" fmla="*/ 66 w 78"/>
                      <a:gd name="T15" fmla="*/ 36 h 81"/>
                      <a:gd name="T16" fmla="*/ 64 w 78"/>
                      <a:gd name="T17" fmla="*/ 41 h 81"/>
                      <a:gd name="T18" fmla="*/ 60 w 78"/>
                      <a:gd name="T19" fmla="*/ 46 h 81"/>
                      <a:gd name="T20" fmla="*/ 56 w 78"/>
                      <a:gd name="T21" fmla="*/ 51 h 81"/>
                      <a:gd name="T22" fmla="*/ 49 w 78"/>
                      <a:gd name="T23" fmla="*/ 56 h 81"/>
                      <a:gd name="T24" fmla="*/ 42 w 78"/>
                      <a:gd name="T25" fmla="*/ 60 h 81"/>
                      <a:gd name="T26" fmla="*/ 33 w 78"/>
                      <a:gd name="T27" fmla="*/ 64 h 81"/>
                      <a:gd name="T28" fmla="*/ 23 w 78"/>
                      <a:gd name="T29" fmla="*/ 67 h 81"/>
                      <a:gd name="T30" fmla="*/ 12 w 78"/>
                      <a:gd name="T31" fmla="*/ 68 h 81"/>
                      <a:gd name="T32" fmla="*/ 0 w 78"/>
                      <a:gd name="T33" fmla="*/ 69 h 81"/>
                      <a:gd name="T34" fmla="*/ 0 w 78"/>
                      <a:gd name="T35" fmla="*/ 80 h 81"/>
                      <a:gd name="T36" fmla="*/ 13 w 78"/>
                      <a:gd name="T37" fmla="*/ 80 h 81"/>
                      <a:gd name="T38" fmla="*/ 26 w 78"/>
                      <a:gd name="T39" fmla="*/ 78 h 81"/>
                      <a:gd name="T40" fmla="*/ 36 w 78"/>
                      <a:gd name="T41" fmla="*/ 75 h 81"/>
                      <a:gd name="T42" fmla="*/ 46 w 78"/>
                      <a:gd name="T43" fmla="*/ 71 h 81"/>
                      <a:gd name="T44" fmla="*/ 55 w 78"/>
                      <a:gd name="T45" fmla="*/ 66 h 81"/>
                      <a:gd name="T46" fmla="*/ 63 w 78"/>
                      <a:gd name="T47" fmla="*/ 60 h 81"/>
                      <a:gd name="T48" fmla="*/ 69 w 78"/>
                      <a:gd name="T49" fmla="*/ 54 h 81"/>
                      <a:gd name="T50" fmla="*/ 73 w 78"/>
                      <a:gd name="T51" fmla="*/ 46 h 81"/>
                      <a:gd name="T52" fmla="*/ 76 w 78"/>
                      <a:gd name="T53" fmla="*/ 39 h 81"/>
                      <a:gd name="T54" fmla="*/ 77 w 78"/>
                      <a:gd name="T55" fmla="*/ 31 h 81"/>
                      <a:gd name="T56" fmla="*/ 77 w 78"/>
                      <a:gd name="T57" fmla="*/ 24 h 81"/>
                      <a:gd name="T58" fmla="*/ 74 w 78"/>
                      <a:gd name="T59" fmla="*/ 17 h 81"/>
                      <a:gd name="T60" fmla="*/ 69 w 78"/>
                      <a:gd name="T61" fmla="*/ 11 h 81"/>
                      <a:gd name="T62" fmla="*/ 63 w 78"/>
                      <a:gd name="T63" fmla="*/ 6 h 81"/>
                      <a:gd name="T64" fmla="*/ 55 w 78"/>
                      <a:gd name="T65" fmla="*/ 2 h 81"/>
                      <a:gd name="T66" fmla="*/ 45 w 78"/>
                      <a:gd name="T67" fmla="*/ 0 h 81"/>
                      <a:gd name="T68" fmla="*/ 44 w 78"/>
                      <a:gd name="T69" fmla="*/ 11 h 81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0" t="0" r="r" b="b"/>
                    <a:pathLst>
                      <a:path w="78" h="81">
                        <a:moveTo>
                          <a:pt x="44" y="11"/>
                        </a:moveTo>
                        <a:lnTo>
                          <a:pt x="52" y="13"/>
                        </a:lnTo>
                        <a:lnTo>
                          <a:pt x="58" y="16"/>
                        </a:lnTo>
                        <a:lnTo>
                          <a:pt x="62" y="19"/>
                        </a:lnTo>
                        <a:lnTo>
                          <a:pt x="65" y="23"/>
                        </a:lnTo>
                        <a:lnTo>
                          <a:pt x="66" y="27"/>
                        </a:lnTo>
                        <a:lnTo>
                          <a:pt x="66" y="31"/>
                        </a:lnTo>
                        <a:lnTo>
                          <a:pt x="66" y="36"/>
                        </a:lnTo>
                        <a:lnTo>
                          <a:pt x="64" y="41"/>
                        </a:lnTo>
                        <a:lnTo>
                          <a:pt x="60" y="46"/>
                        </a:lnTo>
                        <a:lnTo>
                          <a:pt x="56" y="51"/>
                        </a:lnTo>
                        <a:lnTo>
                          <a:pt x="49" y="56"/>
                        </a:lnTo>
                        <a:lnTo>
                          <a:pt x="42" y="60"/>
                        </a:lnTo>
                        <a:lnTo>
                          <a:pt x="33" y="64"/>
                        </a:lnTo>
                        <a:lnTo>
                          <a:pt x="23" y="67"/>
                        </a:lnTo>
                        <a:lnTo>
                          <a:pt x="12" y="68"/>
                        </a:lnTo>
                        <a:lnTo>
                          <a:pt x="0" y="69"/>
                        </a:lnTo>
                        <a:lnTo>
                          <a:pt x="0" y="80"/>
                        </a:lnTo>
                        <a:lnTo>
                          <a:pt x="13" y="80"/>
                        </a:lnTo>
                        <a:lnTo>
                          <a:pt x="26" y="78"/>
                        </a:lnTo>
                        <a:lnTo>
                          <a:pt x="36" y="75"/>
                        </a:lnTo>
                        <a:lnTo>
                          <a:pt x="46" y="71"/>
                        </a:lnTo>
                        <a:lnTo>
                          <a:pt x="55" y="66"/>
                        </a:lnTo>
                        <a:lnTo>
                          <a:pt x="63" y="60"/>
                        </a:lnTo>
                        <a:lnTo>
                          <a:pt x="69" y="54"/>
                        </a:lnTo>
                        <a:lnTo>
                          <a:pt x="73" y="46"/>
                        </a:lnTo>
                        <a:lnTo>
                          <a:pt x="76" y="39"/>
                        </a:lnTo>
                        <a:lnTo>
                          <a:pt x="77" y="31"/>
                        </a:lnTo>
                        <a:lnTo>
                          <a:pt x="77" y="24"/>
                        </a:lnTo>
                        <a:lnTo>
                          <a:pt x="74" y="17"/>
                        </a:lnTo>
                        <a:lnTo>
                          <a:pt x="69" y="11"/>
                        </a:lnTo>
                        <a:lnTo>
                          <a:pt x="63" y="6"/>
                        </a:lnTo>
                        <a:lnTo>
                          <a:pt x="55" y="2"/>
                        </a:lnTo>
                        <a:lnTo>
                          <a:pt x="45" y="0"/>
                        </a:lnTo>
                        <a:lnTo>
                          <a:pt x="44" y="11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chemeClr val="hlin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25017" name="Freeform 89">
                    <a:extLst>
                      <a:ext uri="{FF2B5EF4-FFF2-40B4-BE49-F238E27FC236}">
                        <a16:creationId xmlns:a16="http://schemas.microsoft.com/office/drawing/2014/main" id="{EE3C2BA5-A6B3-6C42-A6A1-0EDD8E05332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37" y="3430"/>
                    <a:ext cx="36" cy="18"/>
                  </a:xfrm>
                  <a:custGeom>
                    <a:avLst/>
                    <a:gdLst>
                      <a:gd name="T0" fmla="*/ 1 w 36"/>
                      <a:gd name="T1" fmla="*/ 6 h 18"/>
                      <a:gd name="T2" fmla="*/ 5 w 36"/>
                      <a:gd name="T3" fmla="*/ 12 h 18"/>
                      <a:gd name="T4" fmla="*/ 33 w 36"/>
                      <a:gd name="T5" fmla="*/ 17 h 18"/>
                      <a:gd name="T6" fmla="*/ 35 w 36"/>
                      <a:gd name="T7" fmla="*/ 5 h 18"/>
                      <a:gd name="T8" fmla="*/ 6 w 36"/>
                      <a:gd name="T9" fmla="*/ 0 h 18"/>
                      <a:gd name="T10" fmla="*/ 11 w 36"/>
                      <a:gd name="T11" fmla="*/ 6 h 18"/>
                      <a:gd name="T12" fmla="*/ 1 w 36"/>
                      <a:gd name="T13" fmla="*/ 6 h 18"/>
                      <a:gd name="T14" fmla="*/ 0 w 36"/>
                      <a:gd name="T15" fmla="*/ 11 h 18"/>
                      <a:gd name="T16" fmla="*/ 5 w 36"/>
                      <a:gd name="T17" fmla="*/ 12 h 18"/>
                      <a:gd name="T18" fmla="*/ 1 w 36"/>
                      <a:gd name="T19" fmla="*/ 6 h 1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6" h="18">
                        <a:moveTo>
                          <a:pt x="1" y="6"/>
                        </a:moveTo>
                        <a:lnTo>
                          <a:pt x="5" y="12"/>
                        </a:lnTo>
                        <a:lnTo>
                          <a:pt x="33" y="17"/>
                        </a:lnTo>
                        <a:lnTo>
                          <a:pt x="35" y="5"/>
                        </a:lnTo>
                        <a:lnTo>
                          <a:pt x="6" y="0"/>
                        </a:lnTo>
                        <a:lnTo>
                          <a:pt x="11" y="6"/>
                        </a:lnTo>
                        <a:lnTo>
                          <a:pt x="1" y="6"/>
                        </a:lnTo>
                        <a:lnTo>
                          <a:pt x="0" y="11"/>
                        </a:lnTo>
                        <a:lnTo>
                          <a:pt x="5" y="12"/>
                        </a:lnTo>
                        <a:lnTo>
                          <a:pt x="1" y="6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chemeClr val="hlin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25018" name="Freeform 90">
                    <a:extLst>
                      <a:ext uri="{FF2B5EF4-FFF2-40B4-BE49-F238E27FC236}">
                        <a16:creationId xmlns:a16="http://schemas.microsoft.com/office/drawing/2014/main" id="{8AC3F3F0-06D4-D342-91BA-0256D5BE62B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37" y="2350"/>
                    <a:ext cx="116" cy="1089"/>
                  </a:xfrm>
                  <a:custGeom>
                    <a:avLst/>
                    <a:gdLst>
                      <a:gd name="T0" fmla="*/ 110 w 116"/>
                      <a:gd name="T1" fmla="*/ 0 h 1089"/>
                      <a:gd name="T2" fmla="*/ 105 w 116"/>
                      <a:gd name="T3" fmla="*/ 5 h 1089"/>
                      <a:gd name="T4" fmla="*/ 0 w 116"/>
                      <a:gd name="T5" fmla="*/ 1087 h 1089"/>
                      <a:gd name="T6" fmla="*/ 10 w 116"/>
                      <a:gd name="T7" fmla="*/ 1088 h 1089"/>
                      <a:gd name="T8" fmla="*/ 115 w 116"/>
                      <a:gd name="T9" fmla="*/ 6 h 1089"/>
                      <a:gd name="T10" fmla="*/ 110 w 116"/>
                      <a:gd name="T11" fmla="*/ 11 h 1089"/>
                      <a:gd name="T12" fmla="*/ 110 w 116"/>
                      <a:gd name="T13" fmla="*/ 0 h 1089"/>
                      <a:gd name="T14" fmla="*/ 105 w 116"/>
                      <a:gd name="T15" fmla="*/ 0 h 1089"/>
                      <a:gd name="T16" fmla="*/ 105 w 116"/>
                      <a:gd name="T17" fmla="*/ 5 h 1089"/>
                      <a:gd name="T18" fmla="*/ 110 w 116"/>
                      <a:gd name="T19" fmla="*/ 0 h 1089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16" h="1089">
                        <a:moveTo>
                          <a:pt x="110" y="0"/>
                        </a:moveTo>
                        <a:lnTo>
                          <a:pt x="105" y="5"/>
                        </a:lnTo>
                        <a:lnTo>
                          <a:pt x="0" y="1087"/>
                        </a:lnTo>
                        <a:lnTo>
                          <a:pt x="10" y="1088"/>
                        </a:lnTo>
                        <a:lnTo>
                          <a:pt x="115" y="6"/>
                        </a:lnTo>
                        <a:lnTo>
                          <a:pt x="110" y="11"/>
                        </a:lnTo>
                        <a:lnTo>
                          <a:pt x="110" y="0"/>
                        </a:lnTo>
                        <a:lnTo>
                          <a:pt x="105" y="0"/>
                        </a:lnTo>
                        <a:lnTo>
                          <a:pt x="105" y="5"/>
                        </a:lnTo>
                        <a:lnTo>
                          <a:pt x="110" y="0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chemeClr val="hlin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25019" name="Freeform 91">
                    <a:extLst>
                      <a:ext uri="{FF2B5EF4-FFF2-40B4-BE49-F238E27FC236}">
                        <a16:creationId xmlns:a16="http://schemas.microsoft.com/office/drawing/2014/main" id="{96B39BA4-CB28-7949-94C4-B753DF567A1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45" y="2349"/>
                    <a:ext cx="810" cy="14"/>
                  </a:xfrm>
                  <a:custGeom>
                    <a:avLst/>
                    <a:gdLst>
                      <a:gd name="T0" fmla="*/ 809 w 809"/>
                      <a:gd name="T1" fmla="*/ 6 h 14"/>
                      <a:gd name="T2" fmla="*/ 804 w 809"/>
                      <a:gd name="T3" fmla="*/ 2 h 14"/>
                      <a:gd name="T4" fmla="*/ 0 w 809"/>
                      <a:gd name="T5" fmla="*/ 0 h 14"/>
                      <a:gd name="T6" fmla="*/ 0 w 809"/>
                      <a:gd name="T7" fmla="*/ 11 h 14"/>
                      <a:gd name="T8" fmla="*/ 804 w 809"/>
                      <a:gd name="T9" fmla="*/ 13 h 14"/>
                      <a:gd name="T10" fmla="*/ 798 w 809"/>
                      <a:gd name="T11" fmla="*/ 9 h 14"/>
                      <a:gd name="T12" fmla="*/ 809 w 809"/>
                      <a:gd name="T13" fmla="*/ 6 h 14"/>
                      <a:gd name="T14" fmla="*/ 808 w 809"/>
                      <a:gd name="T15" fmla="*/ 2 h 14"/>
                      <a:gd name="T16" fmla="*/ 804 w 809"/>
                      <a:gd name="T17" fmla="*/ 2 h 14"/>
                      <a:gd name="T18" fmla="*/ 809 w 809"/>
                      <a:gd name="T19" fmla="*/ 6 h 1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809" h="14">
                        <a:moveTo>
                          <a:pt x="808" y="6"/>
                        </a:moveTo>
                        <a:lnTo>
                          <a:pt x="803" y="2"/>
                        </a:lnTo>
                        <a:lnTo>
                          <a:pt x="0" y="0"/>
                        </a:lnTo>
                        <a:lnTo>
                          <a:pt x="0" y="11"/>
                        </a:lnTo>
                        <a:lnTo>
                          <a:pt x="803" y="13"/>
                        </a:lnTo>
                        <a:lnTo>
                          <a:pt x="797" y="9"/>
                        </a:lnTo>
                        <a:lnTo>
                          <a:pt x="808" y="6"/>
                        </a:lnTo>
                        <a:lnTo>
                          <a:pt x="807" y="2"/>
                        </a:lnTo>
                        <a:lnTo>
                          <a:pt x="803" y="2"/>
                        </a:lnTo>
                        <a:lnTo>
                          <a:pt x="808" y="6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chemeClr val="hlin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25020" name="Freeform 92">
                    <a:extLst>
                      <a:ext uri="{FF2B5EF4-FFF2-40B4-BE49-F238E27FC236}">
                        <a16:creationId xmlns:a16="http://schemas.microsoft.com/office/drawing/2014/main" id="{8C1F9966-C8DD-624B-8C52-1B5F4D2A128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44" y="2357"/>
                    <a:ext cx="211" cy="1089"/>
                  </a:xfrm>
                  <a:custGeom>
                    <a:avLst/>
                    <a:gdLst>
                      <a:gd name="T0" fmla="*/ 205 w 211"/>
                      <a:gd name="T1" fmla="*/ 1088 h 1089"/>
                      <a:gd name="T2" fmla="*/ 209 w 211"/>
                      <a:gd name="T3" fmla="*/ 1081 h 1089"/>
                      <a:gd name="T4" fmla="*/ 11 w 211"/>
                      <a:gd name="T5" fmla="*/ 0 h 1089"/>
                      <a:gd name="T6" fmla="*/ 0 w 211"/>
                      <a:gd name="T7" fmla="*/ 2 h 1089"/>
                      <a:gd name="T8" fmla="*/ 198 w 211"/>
                      <a:gd name="T9" fmla="*/ 1083 h 1089"/>
                      <a:gd name="T10" fmla="*/ 203 w 211"/>
                      <a:gd name="T11" fmla="*/ 1077 h 1089"/>
                      <a:gd name="T12" fmla="*/ 205 w 211"/>
                      <a:gd name="T13" fmla="*/ 1088 h 1089"/>
                      <a:gd name="T14" fmla="*/ 210 w 211"/>
                      <a:gd name="T15" fmla="*/ 1086 h 1089"/>
                      <a:gd name="T16" fmla="*/ 209 w 211"/>
                      <a:gd name="T17" fmla="*/ 1081 h 1089"/>
                      <a:gd name="T18" fmla="*/ 205 w 211"/>
                      <a:gd name="T19" fmla="*/ 1088 h 1089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11" h="1089">
                        <a:moveTo>
                          <a:pt x="205" y="1088"/>
                        </a:moveTo>
                        <a:lnTo>
                          <a:pt x="209" y="1081"/>
                        </a:lnTo>
                        <a:lnTo>
                          <a:pt x="11" y="0"/>
                        </a:lnTo>
                        <a:lnTo>
                          <a:pt x="0" y="2"/>
                        </a:lnTo>
                        <a:lnTo>
                          <a:pt x="198" y="1083"/>
                        </a:lnTo>
                        <a:lnTo>
                          <a:pt x="203" y="1077"/>
                        </a:lnTo>
                        <a:lnTo>
                          <a:pt x="205" y="1088"/>
                        </a:lnTo>
                        <a:lnTo>
                          <a:pt x="210" y="1086"/>
                        </a:lnTo>
                        <a:lnTo>
                          <a:pt x="209" y="1081"/>
                        </a:lnTo>
                        <a:lnTo>
                          <a:pt x="205" y="1088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chemeClr val="hlin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25021" name="Freeform 93">
                    <a:extLst>
                      <a:ext uri="{FF2B5EF4-FFF2-40B4-BE49-F238E27FC236}">
                        <a16:creationId xmlns:a16="http://schemas.microsoft.com/office/drawing/2014/main" id="{BA18B520-886F-784B-BB8E-FF87E96E945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97" y="3432"/>
                    <a:ext cx="53" cy="20"/>
                  </a:xfrm>
                  <a:custGeom>
                    <a:avLst/>
                    <a:gdLst>
                      <a:gd name="T0" fmla="*/ 7 w 53"/>
                      <a:gd name="T1" fmla="*/ 17 h 20"/>
                      <a:gd name="T2" fmla="*/ 5 w 53"/>
                      <a:gd name="T3" fmla="*/ 19 h 20"/>
                      <a:gd name="T4" fmla="*/ 11 w 53"/>
                      <a:gd name="T5" fmla="*/ 18 h 20"/>
                      <a:gd name="T6" fmla="*/ 16 w 53"/>
                      <a:gd name="T7" fmla="*/ 17 h 20"/>
                      <a:gd name="T8" fmla="*/ 22 w 53"/>
                      <a:gd name="T9" fmla="*/ 16 h 20"/>
                      <a:gd name="T10" fmla="*/ 28 w 53"/>
                      <a:gd name="T11" fmla="*/ 16 h 20"/>
                      <a:gd name="T12" fmla="*/ 33 w 53"/>
                      <a:gd name="T13" fmla="*/ 16 h 20"/>
                      <a:gd name="T14" fmla="*/ 39 w 53"/>
                      <a:gd name="T15" fmla="*/ 15 h 20"/>
                      <a:gd name="T16" fmla="*/ 45 w 53"/>
                      <a:gd name="T17" fmla="*/ 14 h 20"/>
                      <a:gd name="T18" fmla="*/ 52 w 53"/>
                      <a:gd name="T19" fmla="*/ 12 h 20"/>
                      <a:gd name="T20" fmla="*/ 50 w 53"/>
                      <a:gd name="T21" fmla="*/ 0 h 20"/>
                      <a:gd name="T22" fmla="*/ 44 w 53"/>
                      <a:gd name="T23" fmla="*/ 2 h 20"/>
                      <a:gd name="T24" fmla="*/ 38 w 53"/>
                      <a:gd name="T25" fmla="*/ 2 h 20"/>
                      <a:gd name="T26" fmla="*/ 33 w 53"/>
                      <a:gd name="T27" fmla="*/ 3 h 20"/>
                      <a:gd name="T28" fmla="*/ 27 w 53"/>
                      <a:gd name="T29" fmla="*/ 4 h 20"/>
                      <a:gd name="T30" fmla="*/ 21 w 53"/>
                      <a:gd name="T31" fmla="*/ 4 h 20"/>
                      <a:gd name="T32" fmla="*/ 16 w 53"/>
                      <a:gd name="T33" fmla="*/ 5 h 20"/>
                      <a:gd name="T34" fmla="*/ 9 w 53"/>
                      <a:gd name="T35" fmla="*/ 6 h 20"/>
                      <a:gd name="T36" fmla="*/ 3 w 53"/>
                      <a:gd name="T37" fmla="*/ 7 h 20"/>
                      <a:gd name="T38" fmla="*/ 0 w 53"/>
                      <a:gd name="T39" fmla="*/ 9 h 20"/>
                      <a:gd name="T40" fmla="*/ 3 w 53"/>
                      <a:gd name="T41" fmla="*/ 7 h 20"/>
                      <a:gd name="T42" fmla="*/ 1 w 53"/>
                      <a:gd name="T43" fmla="*/ 7 h 20"/>
                      <a:gd name="T44" fmla="*/ 0 w 53"/>
                      <a:gd name="T45" fmla="*/ 9 h 20"/>
                      <a:gd name="T46" fmla="*/ 7 w 53"/>
                      <a:gd name="T47" fmla="*/ 17 h 20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0" t="0" r="r" b="b"/>
                    <a:pathLst>
                      <a:path w="53" h="20">
                        <a:moveTo>
                          <a:pt x="7" y="17"/>
                        </a:moveTo>
                        <a:lnTo>
                          <a:pt x="5" y="19"/>
                        </a:lnTo>
                        <a:lnTo>
                          <a:pt x="11" y="18"/>
                        </a:lnTo>
                        <a:lnTo>
                          <a:pt x="16" y="17"/>
                        </a:lnTo>
                        <a:lnTo>
                          <a:pt x="22" y="16"/>
                        </a:lnTo>
                        <a:lnTo>
                          <a:pt x="28" y="16"/>
                        </a:lnTo>
                        <a:lnTo>
                          <a:pt x="33" y="16"/>
                        </a:lnTo>
                        <a:lnTo>
                          <a:pt x="39" y="15"/>
                        </a:lnTo>
                        <a:lnTo>
                          <a:pt x="45" y="14"/>
                        </a:lnTo>
                        <a:lnTo>
                          <a:pt x="52" y="12"/>
                        </a:lnTo>
                        <a:lnTo>
                          <a:pt x="50" y="0"/>
                        </a:lnTo>
                        <a:lnTo>
                          <a:pt x="44" y="2"/>
                        </a:lnTo>
                        <a:lnTo>
                          <a:pt x="38" y="2"/>
                        </a:lnTo>
                        <a:lnTo>
                          <a:pt x="33" y="3"/>
                        </a:lnTo>
                        <a:lnTo>
                          <a:pt x="27" y="4"/>
                        </a:lnTo>
                        <a:lnTo>
                          <a:pt x="21" y="4"/>
                        </a:lnTo>
                        <a:lnTo>
                          <a:pt x="16" y="5"/>
                        </a:lnTo>
                        <a:lnTo>
                          <a:pt x="9" y="6"/>
                        </a:lnTo>
                        <a:lnTo>
                          <a:pt x="3" y="7"/>
                        </a:lnTo>
                        <a:lnTo>
                          <a:pt x="0" y="9"/>
                        </a:lnTo>
                        <a:lnTo>
                          <a:pt x="3" y="7"/>
                        </a:lnTo>
                        <a:lnTo>
                          <a:pt x="1" y="7"/>
                        </a:lnTo>
                        <a:lnTo>
                          <a:pt x="0" y="9"/>
                        </a:lnTo>
                        <a:lnTo>
                          <a:pt x="7" y="17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chemeClr val="hlin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25022" name="Freeform 94">
                    <a:extLst>
                      <a:ext uri="{FF2B5EF4-FFF2-40B4-BE49-F238E27FC236}">
                        <a16:creationId xmlns:a16="http://schemas.microsoft.com/office/drawing/2014/main" id="{719D79A9-D6DA-AD47-8E03-8789BB9D1CE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86" y="3441"/>
                    <a:ext cx="73" cy="78"/>
                  </a:xfrm>
                  <a:custGeom>
                    <a:avLst/>
                    <a:gdLst>
                      <a:gd name="T0" fmla="*/ 72 w 73"/>
                      <a:gd name="T1" fmla="*/ 65 h 78"/>
                      <a:gd name="T2" fmla="*/ 65 w 73"/>
                      <a:gd name="T3" fmla="*/ 65 h 78"/>
                      <a:gd name="T4" fmla="*/ 58 w 73"/>
                      <a:gd name="T5" fmla="*/ 64 h 78"/>
                      <a:gd name="T6" fmla="*/ 51 w 73"/>
                      <a:gd name="T7" fmla="*/ 62 h 78"/>
                      <a:gd name="T8" fmla="*/ 44 w 73"/>
                      <a:gd name="T9" fmla="*/ 59 h 78"/>
                      <a:gd name="T10" fmla="*/ 38 w 73"/>
                      <a:gd name="T11" fmla="*/ 56 h 78"/>
                      <a:gd name="T12" fmla="*/ 31 w 73"/>
                      <a:gd name="T13" fmla="*/ 53 h 78"/>
                      <a:gd name="T14" fmla="*/ 26 w 73"/>
                      <a:gd name="T15" fmla="*/ 49 h 78"/>
                      <a:gd name="T16" fmla="*/ 21 w 73"/>
                      <a:gd name="T17" fmla="*/ 44 h 78"/>
                      <a:gd name="T18" fmla="*/ 17 w 73"/>
                      <a:gd name="T19" fmla="*/ 40 h 78"/>
                      <a:gd name="T20" fmla="*/ 14 w 73"/>
                      <a:gd name="T21" fmla="*/ 35 h 78"/>
                      <a:gd name="T22" fmla="*/ 12 w 73"/>
                      <a:gd name="T23" fmla="*/ 30 h 78"/>
                      <a:gd name="T24" fmla="*/ 11 w 73"/>
                      <a:gd name="T25" fmla="*/ 26 h 78"/>
                      <a:gd name="T26" fmla="*/ 11 w 73"/>
                      <a:gd name="T27" fmla="*/ 21 h 78"/>
                      <a:gd name="T28" fmla="*/ 11 w 73"/>
                      <a:gd name="T29" fmla="*/ 17 h 78"/>
                      <a:gd name="T30" fmla="*/ 14 w 73"/>
                      <a:gd name="T31" fmla="*/ 13 h 78"/>
                      <a:gd name="T32" fmla="*/ 18 w 73"/>
                      <a:gd name="T33" fmla="*/ 8 h 78"/>
                      <a:gd name="T34" fmla="*/ 10 w 73"/>
                      <a:gd name="T35" fmla="*/ 0 h 78"/>
                      <a:gd name="T36" fmla="*/ 5 w 73"/>
                      <a:gd name="T37" fmla="*/ 6 h 78"/>
                      <a:gd name="T38" fmla="*/ 2 w 73"/>
                      <a:gd name="T39" fmla="*/ 13 h 78"/>
                      <a:gd name="T40" fmla="*/ 0 w 73"/>
                      <a:gd name="T41" fmla="*/ 20 h 78"/>
                      <a:gd name="T42" fmla="*/ 0 w 73"/>
                      <a:gd name="T43" fmla="*/ 28 h 78"/>
                      <a:gd name="T44" fmla="*/ 2 w 73"/>
                      <a:gd name="T45" fmla="*/ 35 h 78"/>
                      <a:gd name="T46" fmla="*/ 5 w 73"/>
                      <a:gd name="T47" fmla="*/ 41 h 78"/>
                      <a:gd name="T48" fmla="*/ 9 w 73"/>
                      <a:gd name="T49" fmla="*/ 47 h 78"/>
                      <a:gd name="T50" fmla="*/ 14 w 73"/>
                      <a:gd name="T51" fmla="*/ 53 h 78"/>
                      <a:gd name="T52" fmla="*/ 20 w 73"/>
                      <a:gd name="T53" fmla="*/ 58 h 78"/>
                      <a:gd name="T54" fmla="*/ 26 w 73"/>
                      <a:gd name="T55" fmla="*/ 63 h 78"/>
                      <a:gd name="T56" fmla="*/ 33 w 73"/>
                      <a:gd name="T57" fmla="*/ 67 h 78"/>
                      <a:gd name="T58" fmla="*/ 41 w 73"/>
                      <a:gd name="T59" fmla="*/ 70 h 78"/>
                      <a:gd name="T60" fmla="*/ 48 w 73"/>
                      <a:gd name="T61" fmla="*/ 73 h 78"/>
                      <a:gd name="T62" fmla="*/ 56 w 73"/>
                      <a:gd name="T63" fmla="*/ 75 h 78"/>
                      <a:gd name="T64" fmla="*/ 64 w 73"/>
                      <a:gd name="T65" fmla="*/ 76 h 78"/>
                      <a:gd name="T66" fmla="*/ 72 w 73"/>
                      <a:gd name="T67" fmla="*/ 77 h 78"/>
                      <a:gd name="T68" fmla="*/ 72 w 73"/>
                      <a:gd name="T69" fmla="*/ 65 h 78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0" t="0" r="r" b="b"/>
                    <a:pathLst>
                      <a:path w="73" h="78">
                        <a:moveTo>
                          <a:pt x="72" y="65"/>
                        </a:moveTo>
                        <a:lnTo>
                          <a:pt x="65" y="65"/>
                        </a:lnTo>
                        <a:lnTo>
                          <a:pt x="58" y="64"/>
                        </a:lnTo>
                        <a:lnTo>
                          <a:pt x="51" y="62"/>
                        </a:lnTo>
                        <a:lnTo>
                          <a:pt x="44" y="59"/>
                        </a:lnTo>
                        <a:lnTo>
                          <a:pt x="38" y="56"/>
                        </a:lnTo>
                        <a:lnTo>
                          <a:pt x="31" y="53"/>
                        </a:lnTo>
                        <a:lnTo>
                          <a:pt x="26" y="49"/>
                        </a:lnTo>
                        <a:lnTo>
                          <a:pt x="21" y="44"/>
                        </a:lnTo>
                        <a:lnTo>
                          <a:pt x="17" y="40"/>
                        </a:lnTo>
                        <a:lnTo>
                          <a:pt x="14" y="35"/>
                        </a:lnTo>
                        <a:lnTo>
                          <a:pt x="12" y="30"/>
                        </a:lnTo>
                        <a:lnTo>
                          <a:pt x="11" y="26"/>
                        </a:lnTo>
                        <a:lnTo>
                          <a:pt x="11" y="21"/>
                        </a:lnTo>
                        <a:lnTo>
                          <a:pt x="11" y="17"/>
                        </a:lnTo>
                        <a:lnTo>
                          <a:pt x="14" y="13"/>
                        </a:lnTo>
                        <a:lnTo>
                          <a:pt x="18" y="8"/>
                        </a:lnTo>
                        <a:lnTo>
                          <a:pt x="10" y="0"/>
                        </a:lnTo>
                        <a:lnTo>
                          <a:pt x="5" y="6"/>
                        </a:lnTo>
                        <a:lnTo>
                          <a:pt x="2" y="13"/>
                        </a:lnTo>
                        <a:lnTo>
                          <a:pt x="0" y="20"/>
                        </a:lnTo>
                        <a:lnTo>
                          <a:pt x="0" y="28"/>
                        </a:lnTo>
                        <a:lnTo>
                          <a:pt x="2" y="35"/>
                        </a:lnTo>
                        <a:lnTo>
                          <a:pt x="5" y="41"/>
                        </a:lnTo>
                        <a:lnTo>
                          <a:pt x="9" y="47"/>
                        </a:lnTo>
                        <a:lnTo>
                          <a:pt x="14" y="53"/>
                        </a:lnTo>
                        <a:lnTo>
                          <a:pt x="20" y="58"/>
                        </a:lnTo>
                        <a:lnTo>
                          <a:pt x="26" y="63"/>
                        </a:lnTo>
                        <a:lnTo>
                          <a:pt x="33" y="67"/>
                        </a:lnTo>
                        <a:lnTo>
                          <a:pt x="41" y="70"/>
                        </a:lnTo>
                        <a:lnTo>
                          <a:pt x="48" y="73"/>
                        </a:lnTo>
                        <a:lnTo>
                          <a:pt x="56" y="75"/>
                        </a:lnTo>
                        <a:lnTo>
                          <a:pt x="64" y="76"/>
                        </a:lnTo>
                        <a:lnTo>
                          <a:pt x="72" y="77"/>
                        </a:lnTo>
                        <a:lnTo>
                          <a:pt x="72" y="65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chemeClr val="hlin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25023" name="Freeform 95">
                    <a:extLst>
                      <a:ext uri="{FF2B5EF4-FFF2-40B4-BE49-F238E27FC236}">
                        <a16:creationId xmlns:a16="http://schemas.microsoft.com/office/drawing/2014/main" id="{8E3D6CBE-1CDA-BC4B-9C83-A3027DC7A9F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58" y="3507"/>
                    <a:ext cx="81" cy="13"/>
                  </a:xfrm>
                  <a:custGeom>
                    <a:avLst/>
                    <a:gdLst>
                      <a:gd name="T0" fmla="*/ 68 w 81"/>
                      <a:gd name="T1" fmla="*/ 7 h 13"/>
                      <a:gd name="T2" fmla="*/ 74 w 81"/>
                      <a:gd name="T3" fmla="*/ 0 h 13"/>
                      <a:gd name="T4" fmla="*/ 0 w 81"/>
                      <a:gd name="T5" fmla="*/ 0 h 13"/>
                      <a:gd name="T6" fmla="*/ 0 w 81"/>
                      <a:gd name="T7" fmla="*/ 12 h 13"/>
                      <a:gd name="T8" fmla="*/ 74 w 81"/>
                      <a:gd name="T9" fmla="*/ 11 h 13"/>
                      <a:gd name="T10" fmla="*/ 79 w 81"/>
                      <a:gd name="T11" fmla="*/ 5 h 13"/>
                      <a:gd name="T12" fmla="*/ 74 w 81"/>
                      <a:gd name="T13" fmla="*/ 11 h 13"/>
                      <a:gd name="T14" fmla="*/ 80 w 81"/>
                      <a:gd name="T15" fmla="*/ 11 h 13"/>
                      <a:gd name="T16" fmla="*/ 79 w 81"/>
                      <a:gd name="T17" fmla="*/ 5 h 13"/>
                      <a:gd name="T18" fmla="*/ 68 w 81"/>
                      <a:gd name="T19" fmla="*/ 7 h 1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81" h="13">
                        <a:moveTo>
                          <a:pt x="68" y="7"/>
                        </a:moveTo>
                        <a:lnTo>
                          <a:pt x="74" y="0"/>
                        </a:lnTo>
                        <a:lnTo>
                          <a:pt x="0" y="0"/>
                        </a:lnTo>
                        <a:lnTo>
                          <a:pt x="0" y="12"/>
                        </a:lnTo>
                        <a:lnTo>
                          <a:pt x="74" y="11"/>
                        </a:lnTo>
                        <a:lnTo>
                          <a:pt x="79" y="5"/>
                        </a:lnTo>
                        <a:lnTo>
                          <a:pt x="74" y="11"/>
                        </a:lnTo>
                        <a:lnTo>
                          <a:pt x="80" y="11"/>
                        </a:lnTo>
                        <a:lnTo>
                          <a:pt x="79" y="5"/>
                        </a:lnTo>
                        <a:lnTo>
                          <a:pt x="68" y="7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chemeClr val="hlin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25024" name="Freeform 96">
                    <a:extLst>
                      <a:ext uri="{FF2B5EF4-FFF2-40B4-BE49-F238E27FC236}">
                        <a16:creationId xmlns:a16="http://schemas.microsoft.com/office/drawing/2014/main" id="{F7ED4D51-C444-4945-9984-D3E54EAE8A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80" y="3278"/>
                    <a:ext cx="57" cy="236"/>
                  </a:xfrm>
                  <a:custGeom>
                    <a:avLst/>
                    <a:gdLst>
                      <a:gd name="T0" fmla="*/ 6 w 57"/>
                      <a:gd name="T1" fmla="*/ 1 h 236"/>
                      <a:gd name="T2" fmla="*/ 0 w 57"/>
                      <a:gd name="T3" fmla="*/ 2 h 236"/>
                      <a:gd name="T4" fmla="*/ 45 w 57"/>
                      <a:gd name="T5" fmla="*/ 235 h 236"/>
                      <a:gd name="T6" fmla="*/ 56 w 57"/>
                      <a:gd name="T7" fmla="*/ 233 h 236"/>
                      <a:gd name="T8" fmla="*/ 11 w 57"/>
                      <a:gd name="T9" fmla="*/ 0 h 236"/>
                      <a:gd name="T10" fmla="*/ 6 w 57"/>
                      <a:gd name="T11" fmla="*/ 1 h 23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7" h="236">
                        <a:moveTo>
                          <a:pt x="6" y="1"/>
                        </a:moveTo>
                        <a:lnTo>
                          <a:pt x="0" y="2"/>
                        </a:lnTo>
                        <a:lnTo>
                          <a:pt x="45" y="235"/>
                        </a:lnTo>
                        <a:lnTo>
                          <a:pt x="56" y="233"/>
                        </a:lnTo>
                        <a:lnTo>
                          <a:pt x="11" y="0"/>
                        </a:lnTo>
                        <a:lnTo>
                          <a:pt x="6" y="1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chemeClr val="hlink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</p:grpSp>
          </p:grpSp>
        </p:grpSp>
        <p:sp>
          <p:nvSpPr>
            <p:cNvPr id="125025" name="Rectangle 97">
              <a:extLst>
                <a:ext uri="{FF2B5EF4-FFF2-40B4-BE49-F238E27FC236}">
                  <a16:creationId xmlns:a16="http://schemas.microsoft.com/office/drawing/2014/main" id="{88CFE034-291E-9D42-8A4A-48C54A9AE6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7" y="2448"/>
              <a:ext cx="12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>
                <a:defRPr/>
              </a:pPr>
              <a:endParaRPr lang="de-DE">
                <a:latin typeface="Arial Narrow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88474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2">
            <a:extLst>
              <a:ext uri="{FF2B5EF4-FFF2-40B4-BE49-F238E27FC236}">
                <a16:creationId xmlns:a16="http://schemas.microsoft.com/office/drawing/2014/main" id="{BE0A9D45-0DDE-3746-BE4A-2295B04FF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5297" y="1581640"/>
            <a:ext cx="8674548" cy="3693319"/>
          </a:xfrm>
          <a:prstGeom prst="rect">
            <a:avLst/>
          </a:prstGeom>
          <a:solidFill>
            <a:srgbClr val="CCECFF"/>
          </a:solidFill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de-DE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de-DE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de-DE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de-DE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de-DE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de-DE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de-DE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de-DE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de-DE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grpSp>
        <p:nvGrpSpPr>
          <p:cNvPr id="54275" name="Group 4">
            <a:extLst>
              <a:ext uri="{FF2B5EF4-FFF2-40B4-BE49-F238E27FC236}">
                <a16:creationId xmlns:a16="http://schemas.microsoft.com/office/drawing/2014/main" id="{B7EBA147-8AAE-1649-90EB-F01E2F836B87}"/>
              </a:ext>
            </a:extLst>
          </p:cNvPr>
          <p:cNvGrpSpPr>
            <a:grpSpLocks/>
          </p:cNvGrpSpPr>
          <p:nvPr/>
        </p:nvGrpSpPr>
        <p:grpSpPr bwMode="auto">
          <a:xfrm>
            <a:off x="1819313" y="2273054"/>
            <a:ext cx="2075460" cy="2021681"/>
            <a:chOff x="399" y="1013"/>
            <a:chExt cx="2193" cy="1771"/>
          </a:xfrm>
        </p:grpSpPr>
        <p:grpSp>
          <p:nvGrpSpPr>
            <p:cNvPr id="54346" name="Group 5">
              <a:extLst>
                <a:ext uri="{FF2B5EF4-FFF2-40B4-BE49-F238E27FC236}">
                  <a16:creationId xmlns:a16="http://schemas.microsoft.com/office/drawing/2014/main" id="{3D3B675B-EB24-4F43-BFD7-7CB0BE74D0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9" y="1013"/>
              <a:ext cx="2193" cy="1771"/>
              <a:chOff x="144" y="961"/>
              <a:chExt cx="2112" cy="1771"/>
            </a:xfrm>
          </p:grpSpPr>
          <p:sp>
            <p:nvSpPr>
              <p:cNvPr id="126982" name="Oval 6">
                <a:extLst>
                  <a:ext uri="{FF2B5EF4-FFF2-40B4-BE49-F238E27FC236}">
                    <a16:creationId xmlns:a16="http://schemas.microsoft.com/office/drawing/2014/main" id="{A9D4B2C3-ECB2-BD43-A03F-0A99E65D15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" y="1762"/>
                <a:ext cx="329" cy="341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  <a:ea typeface="ＭＳ Ｐゴシック" charset="0"/>
                </a:endParaRPr>
              </a:p>
            </p:txBody>
          </p:sp>
          <p:grpSp>
            <p:nvGrpSpPr>
              <p:cNvPr id="54349" name="Group 7">
                <a:extLst>
                  <a:ext uri="{FF2B5EF4-FFF2-40B4-BE49-F238E27FC236}">
                    <a16:creationId xmlns:a16="http://schemas.microsoft.com/office/drawing/2014/main" id="{CBE14135-9090-EC47-906F-050424AE5A5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1676"/>
                <a:ext cx="975" cy="1056"/>
                <a:chOff x="144" y="1676"/>
                <a:chExt cx="975" cy="1056"/>
              </a:xfrm>
            </p:grpSpPr>
            <p:sp>
              <p:nvSpPr>
                <p:cNvPr id="126984" name="Freeform 8">
                  <a:extLst>
                    <a:ext uri="{FF2B5EF4-FFF2-40B4-BE49-F238E27FC236}">
                      <a16:creationId xmlns:a16="http://schemas.microsoft.com/office/drawing/2014/main" id="{0A8AD558-0D89-D846-8DE0-163E49C68A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" y="1676"/>
                  <a:ext cx="645" cy="594"/>
                </a:xfrm>
                <a:custGeom>
                  <a:avLst/>
                  <a:gdLst>
                    <a:gd name="T0" fmla="*/ 537 w 644"/>
                    <a:gd name="T1" fmla="*/ 585 h 594"/>
                    <a:gd name="T2" fmla="*/ 461 w 644"/>
                    <a:gd name="T3" fmla="*/ 562 h 594"/>
                    <a:gd name="T4" fmla="*/ 391 w 644"/>
                    <a:gd name="T5" fmla="*/ 533 h 594"/>
                    <a:gd name="T6" fmla="*/ 343 w 644"/>
                    <a:gd name="T7" fmla="*/ 527 h 594"/>
                    <a:gd name="T8" fmla="*/ 312 w 644"/>
                    <a:gd name="T9" fmla="*/ 527 h 594"/>
                    <a:gd name="T10" fmla="*/ 281 w 644"/>
                    <a:gd name="T11" fmla="*/ 536 h 594"/>
                    <a:gd name="T12" fmla="*/ 236 w 644"/>
                    <a:gd name="T13" fmla="*/ 551 h 594"/>
                    <a:gd name="T14" fmla="*/ 175 w 644"/>
                    <a:gd name="T15" fmla="*/ 575 h 594"/>
                    <a:gd name="T16" fmla="*/ 103 w 644"/>
                    <a:gd name="T17" fmla="*/ 593 h 594"/>
                    <a:gd name="T18" fmla="*/ 59 w 644"/>
                    <a:gd name="T19" fmla="*/ 577 h 594"/>
                    <a:gd name="T20" fmla="*/ 44 w 644"/>
                    <a:gd name="T21" fmla="*/ 548 h 594"/>
                    <a:gd name="T22" fmla="*/ 30 w 644"/>
                    <a:gd name="T23" fmla="*/ 509 h 594"/>
                    <a:gd name="T24" fmla="*/ 19 w 644"/>
                    <a:gd name="T25" fmla="*/ 465 h 594"/>
                    <a:gd name="T26" fmla="*/ 10 w 644"/>
                    <a:gd name="T27" fmla="*/ 419 h 594"/>
                    <a:gd name="T28" fmla="*/ 4 w 644"/>
                    <a:gd name="T29" fmla="*/ 377 h 594"/>
                    <a:gd name="T30" fmla="*/ 1 w 644"/>
                    <a:gd name="T31" fmla="*/ 343 h 594"/>
                    <a:gd name="T32" fmla="*/ 0 w 644"/>
                    <a:gd name="T33" fmla="*/ 298 h 594"/>
                    <a:gd name="T34" fmla="*/ 0 w 644"/>
                    <a:gd name="T35" fmla="*/ 252 h 594"/>
                    <a:gd name="T36" fmla="*/ 1 w 644"/>
                    <a:gd name="T37" fmla="*/ 209 h 594"/>
                    <a:gd name="T38" fmla="*/ 6 w 644"/>
                    <a:gd name="T39" fmla="*/ 169 h 594"/>
                    <a:gd name="T40" fmla="*/ 14 w 644"/>
                    <a:gd name="T41" fmla="*/ 126 h 594"/>
                    <a:gd name="T42" fmla="*/ 26 w 644"/>
                    <a:gd name="T43" fmla="*/ 82 h 594"/>
                    <a:gd name="T44" fmla="*/ 41 w 644"/>
                    <a:gd name="T45" fmla="*/ 46 h 594"/>
                    <a:gd name="T46" fmla="*/ 65 w 644"/>
                    <a:gd name="T47" fmla="*/ 25 h 594"/>
                    <a:gd name="T48" fmla="*/ 97 w 644"/>
                    <a:gd name="T49" fmla="*/ 10 h 594"/>
                    <a:gd name="T50" fmla="*/ 132 w 644"/>
                    <a:gd name="T51" fmla="*/ 22 h 594"/>
                    <a:gd name="T52" fmla="*/ 183 w 644"/>
                    <a:gd name="T53" fmla="*/ 64 h 594"/>
                    <a:gd name="T54" fmla="*/ 204 w 644"/>
                    <a:gd name="T55" fmla="*/ 86 h 594"/>
                    <a:gd name="T56" fmla="*/ 209 w 644"/>
                    <a:gd name="T57" fmla="*/ 251 h 594"/>
                    <a:gd name="T58" fmla="*/ 250 w 644"/>
                    <a:gd name="T59" fmla="*/ 272 h 594"/>
                    <a:gd name="T60" fmla="*/ 336 w 644"/>
                    <a:gd name="T61" fmla="*/ 278 h 594"/>
                    <a:gd name="T62" fmla="*/ 405 w 644"/>
                    <a:gd name="T63" fmla="*/ 261 h 594"/>
                    <a:gd name="T64" fmla="*/ 417 w 644"/>
                    <a:gd name="T65" fmla="*/ 230 h 594"/>
                    <a:gd name="T66" fmla="*/ 417 w 644"/>
                    <a:gd name="T67" fmla="*/ 172 h 594"/>
                    <a:gd name="T68" fmla="*/ 418 w 644"/>
                    <a:gd name="T69" fmla="*/ 107 h 594"/>
                    <a:gd name="T70" fmla="*/ 459 w 644"/>
                    <a:gd name="T71" fmla="*/ 70 h 594"/>
                    <a:gd name="T72" fmla="*/ 502 w 644"/>
                    <a:gd name="T73" fmla="*/ 46 h 594"/>
                    <a:gd name="T74" fmla="*/ 533 w 644"/>
                    <a:gd name="T75" fmla="*/ 21 h 594"/>
                    <a:gd name="T76" fmla="*/ 568 w 644"/>
                    <a:gd name="T77" fmla="*/ 1 h 594"/>
                    <a:gd name="T78" fmla="*/ 594 w 644"/>
                    <a:gd name="T79" fmla="*/ 11 h 594"/>
                    <a:gd name="T80" fmla="*/ 614 w 644"/>
                    <a:gd name="T81" fmla="*/ 48 h 594"/>
                    <a:gd name="T82" fmla="*/ 628 w 644"/>
                    <a:gd name="T83" fmla="*/ 100 h 594"/>
                    <a:gd name="T84" fmla="*/ 638 w 644"/>
                    <a:gd name="T85" fmla="*/ 159 h 594"/>
                    <a:gd name="T86" fmla="*/ 643 w 644"/>
                    <a:gd name="T87" fmla="*/ 214 h 594"/>
                    <a:gd name="T88" fmla="*/ 644 w 644"/>
                    <a:gd name="T89" fmla="*/ 256 h 594"/>
                    <a:gd name="T90" fmla="*/ 643 w 644"/>
                    <a:gd name="T91" fmla="*/ 325 h 594"/>
                    <a:gd name="T92" fmla="*/ 639 w 644"/>
                    <a:gd name="T93" fmla="*/ 385 h 594"/>
                    <a:gd name="T94" fmla="*/ 631 w 644"/>
                    <a:gd name="T95" fmla="*/ 440 h 594"/>
                    <a:gd name="T96" fmla="*/ 620 w 644"/>
                    <a:gd name="T97" fmla="*/ 487 h 594"/>
                    <a:gd name="T98" fmla="*/ 604 w 644"/>
                    <a:gd name="T99" fmla="*/ 527 h 594"/>
                    <a:gd name="T100" fmla="*/ 586 w 644"/>
                    <a:gd name="T101" fmla="*/ 561 h 594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0" t="0" r="r" b="b"/>
                  <a:pathLst>
                    <a:path w="644" h="594">
                      <a:moveTo>
                        <a:pt x="576" y="573"/>
                      </a:moveTo>
                      <a:lnTo>
                        <a:pt x="569" y="580"/>
                      </a:lnTo>
                      <a:lnTo>
                        <a:pt x="559" y="584"/>
                      </a:lnTo>
                      <a:lnTo>
                        <a:pt x="548" y="586"/>
                      </a:lnTo>
                      <a:lnTo>
                        <a:pt x="536" y="585"/>
                      </a:lnTo>
                      <a:lnTo>
                        <a:pt x="522" y="582"/>
                      </a:lnTo>
                      <a:lnTo>
                        <a:pt x="507" y="579"/>
                      </a:lnTo>
                      <a:lnTo>
                        <a:pt x="491" y="574"/>
                      </a:lnTo>
                      <a:lnTo>
                        <a:pt x="476" y="568"/>
                      </a:lnTo>
                      <a:lnTo>
                        <a:pt x="460" y="562"/>
                      </a:lnTo>
                      <a:lnTo>
                        <a:pt x="445" y="555"/>
                      </a:lnTo>
                      <a:lnTo>
                        <a:pt x="430" y="549"/>
                      </a:lnTo>
                      <a:lnTo>
                        <a:pt x="415" y="543"/>
                      </a:lnTo>
                      <a:lnTo>
                        <a:pt x="401" y="537"/>
                      </a:lnTo>
                      <a:lnTo>
                        <a:pt x="390" y="533"/>
                      </a:lnTo>
                      <a:lnTo>
                        <a:pt x="380" y="530"/>
                      </a:lnTo>
                      <a:lnTo>
                        <a:pt x="371" y="529"/>
                      </a:lnTo>
                      <a:lnTo>
                        <a:pt x="359" y="528"/>
                      </a:lnTo>
                      <a:lnTo>
                        <a:pt x="350" y="527"/>
                      </a:lnTo>
                      <a:lnTo>
                        <a:pt x="342" y="527"/>
                      </a:lnTo>
                      <a:lnTo>
                        <a:pt x="334" y="526"/>
                      </a:lnTo>
                      <a:lnTo>
                        <a:pt x="328" y="526"/>
                      </a:lnTo>
                      <a:lnTo>
                        <a:pt x="322" y="526"/>
                      </a:lnTo>
                      <a:lnTo>
                        <a:pt x="317" y="527"/>
                      </a:lnTo>
                      <a:lnTo>
                        <a:pt x="312" y="527"/>
                      </a:lnTo>
                      <a:lnTo>
                        <a:pt x="307" y="528"/>
                      </a:lnTo>
                      <a:lnTo>
                        <a:pt x="302" y="529"/>
                      </a:lnTo>
                      <a:lnTo>
                        <a:pt x="296" y="531"/>
                      </a:lnTo>
                      <a:lnTo>
                        <a:pt x="289" y="533"/>
                      </a:lnTo>
                      <a:lnTo>
                        <a:pt x="281" y="536"/>
                      </a:lnTo>
                      <a:lnTo>
                        <a:pt x="272" y="538"/>
                      </a:lnTo>
                      <a:lnTo>
                        <a:pt x="262" y="542"/>
                      </a:lnTo>
                      <a:lnTo>
                        <a:pt x="249" y="546"/>
                      </a:lnTo>
                      <a:lnTo>
                        <a:pt x="244" y="548"/>
                      </a:lnTo>
                      <a:lnTo>
                        <a:pt x="236" y="551"/>
                      </a:lnTo>
                      <a:lnTo>
                        <a:pt x="227" y="555"/>
                      </a:lnTo>
                      <a:lnTo>
                        <a:pt x="216" y="559"/>
                      </a:lnTo>
                      <a:lnTo>
                        <a:pt x="203" y="565"/>
                      </a:lnTo>
                      <a:lnTo>
                        <a:pt x="190" y="570"/>
                      </a:lnTo>
                      <a:lnTo>
                        <a:pt x="175" y="575"/>
                      </a:lnTo>
                      <a:lnTo>
                        <a:pt x="161" y="580"/>
                      </a:lnTo>
                      <a:lnTo>
                        <a:pt x="146" y="585"/>
                      </a:lnTo>
                      <a:lnTo>
                        <a:pt x="132" y="589"/>
                      </a:lnTo>
                      <a:lnTo>
                        <a:pt x="117" y="592"/>
                      </a:lnTo>
                      <a:lnTo>
                        <a:pt x="103" y="593"/>
                      </a:lnTo>
                      <a:lnTo>
                        <a:pt x="91" y="593"/>
                      </a:lnTo>
                      <a:lnTo>
                        <a:pt x="80" y="591"/>
                      </a:lnTo>
                      <a:lnTo>
                        <a:pt x="70" y="588"/>
                      </a:lnTo>
                      <a:lnTo>
                        <a:pt x="63" y="582"/>
                      </a:lnTo>
                      <a:lnTo>
                        <a:pt x="59" y="577"/>
                      </a:lnTo>
                      <a:lnTo>
                        <a:pt x="56" y="573"/>
                      </a:lnTo>
                      <a:lnTo>
                        <a:pt x="53" y="568"/>
                      </a:lnTo>
                      <a:lnTo>
                        <a:pt x="50" y="561"/>
                      </a:lnTo>
                      <a:lnTo>
                        <a:pt x="47" y="555"/>
                      </a:lnTo>
                      <a:lnTo>
                        <a:pt x="44" y="548"/>
                      </a:lnTo>
                      <a:lnTo>
                        <a:pt x="41" y="541"/>
                      </a:lnTo>
                      <a:lnTo>
                        <a:pt x="37" y="533"/>
                      </a:lnTo>
                      <a:lnTo>
                        <a:pt x="35" y="526"/>
                      </a:lnTo>
                      <a:lnTo>
                        <a:pt x="32" y="517"/>
                      </a:lnTo>
                      <a:lnTo>
                        <a:pt x="30" y="509"/>
                      </a:lnTo>
                      <a:lnTo>
                        <a:pt x="27" y="500"/>
                      </a:lnTo>
                      <a:lnTo>
                        <a:pt x="25" y="491"/>
                      </a:lnTo>
                      <a:lnTo>
                        <a:pt x="22" y="482"/>
                      </a:lnTo>
                      <a:lnTo>
                        <a:pt x="21" y="473"/>
                      </a:lnTo>
                      <a:lnTo>
                        <a:pt x="19" y="465"/>
                      </a:lnTo>
                      <a:lnTo>
                        <a:pt x="16" y="455"/>
                      </a:lnTo>
                      <a:lnTo>
                        <a:pt x="14" y="446"/>
                      </a:lnTo>
                      <a:lnTo>
                        <a:pt x="13" y="437"/>
                      </a:lnTo>
                      <a:lnTo>
                        <a:pt x="11" y="428"/>
                      </a:lnTo>
                      <a:lnTo>
                        <a:pt x="10" y="419"/>
                      </a:lnTo>
                      <a:lnTo>
                        <a:pt x="9" y="410"/>
                      </a:lnTo>
                      <a:lnTo>
                        <a:pt x="7" y="402"/>
                      </a:lnTo>
                      <a:lnTo>
                        <a:pt x="6" y="393"/>
                      </a:lnTo>
                      <a:lnTo>
                        <a:pt x="5" y="385"/>
                      </a:lnTo>
                      <a:lnTo>
                        <a:pt x="4" y="377"/>
                      </a:lnTo>
                      <a:lnTo>
                        <a:pt x="3" y="369"/>
                      </a:lnTo>
                      <a:lnTo>
                        <a:pt x="2" y="362"/>
                      </a:lnTo>
                      <a:lnTo>
                        <a:pt x="2" y="355"/>
                      </a:lnTo>
                      <a:lnTo>
                        <a:pt x="1" y="349"/>
                      </a:lnTo>
                      <a:lnTo>
                        <a:pt x="1" y="343"/>
                      </a:lnTo>
                      <a:lnTo>
                        <a:pt x="1" y="338"/>
                      </a:lnTo>
                      <a:lnTo>
                        <a:pt x="1" y="327"/>
                      </a:lnTo>
                      <a:lnTo>
                        <a:pt x="1" y="317"/>
                      </a:lnTo>
                      <a:lnTo>
                        <a:pt x="0" y="307"/>
                      </a:lnTo>
                      <a:lnTo>
                        <a:pt x="0" y="298"/>
                      </a:lnTo>
                      <a:lnTo>
                        <a:pt x="0" y="289"/>
                      </a:lnTo>
                      <a:lnTo>
                        <a:pt x="0" y="279"/>
                      </a:lnTo>
                      <a:lnTo>
                        <a:pt x="0" y="270"/>
                      </a:lnTo>
                      <a:lnTo>
                        <a:pt x="0" y="261"/>
                      </a:lnTo>
                      <a:lnTo>
                        <a:pt x="0" y="252"/>
                      </a:lnTo>
                      <a:lnTo>
                        <a:pt x="0" y="243"/>
                      </a:lnTo>
                      <a:lnTo>
                        <a:pt x="0" y="235"/>
                      </a:lnTo>
                      <a:lnTo>
                        <a:pt x="1" y="226"/>
                      </a:lnTo>
                      <a:lnTo>
                        <a:pt x="1" y="218"/>
                      </a:lnTo>
                      <a:lnTo>
                        <a:pt x="1" y="209"/>
                      </a:lnTo>
                      <a:lnTo>
                        <a:pt x="2" y="201"/>
                      </a:lnTo>
                      <a:lnTo>
                        <a:pt x="2" y="193"/>
                      </a:lnTo>
                      <a:lnTo>
                        <a:pt x="4" y="185"/>
                      </a:lnTo>
                      <a:lnTo>
                        <a:pt x="4" y="176"/>
                      </a:lnTo>
                      <a:lnTo>
                        <a:pt x="6" y="169"/>
                      </a:lnTo>
                      <a:lnTo>
                        <a:pt x="7" y="159"/>
                      </a:lnTo>
                      <a:lnTo>
                        <a:pt x="9" y="152"/>
                      </a:lnTo>
                      <a:lnTo>
                        <a:pt x="10" y="143"/>
                      </a:lnTo>
                      <a:lnTo>
                        <a:pt x="12" y="135"/>
                      </a:lnTo>
                      <a:lnTo>
                        <a:pt x="14" y="126"/>
                      </a:lnTo>
                      <a:lnTo>
                        <a:pt x="16" y="118"/>
                      </a:lnTo>
                      <a:lnTo>
                        <a:pt x="18" y="108"/>
                      </a:lnTo>
                      <a:lnTo>
                        <a:pt x="21" y="100"/>
                      </a:lnTo>
                      <a:lnTo>
                        <a:pt x="23" y="91"/>
                      </a:lnTo>
                      <a:lnTo>
                        <a:pt x="26" y="82"/>
                      </a:lnTo>
                      <a:lnTo>
                        <a:pt x="29" y="72"/>
                      </a:lnTo>
                      <a:lnTo>
                        <a:pt x="32" y="63"/>
                      </a:lnTo>
                      <a:lnTo>
                        <a:pt x="36" y="54"/>
                      </a:lnTo>
                      <a:lnTo>
                        <a:pt x="38" y="50"/>
                      </a:lnTo>
                      <a:lnTo>
                        <a:pt x="41" y="46"/>
                      </a:lnTo>
                      <a:lnTo>
                        <a:pt x="44" y="42"/>
                      </a:lnTo>
                      <a:lnTo>
                        <a:pt x="49" y="37"/>
                      </a:lnTo>
                      <a:lnTo>
                        <a:pt x="54" y="33"/>
                      </a:lnTo>
                      <a:lnTo>
                        <a:pt x="60" y="29"/>
                      </a:lnTo>
                      <a:lnTo>
                        <a:pt x="65" y="25"/>
                      </a:lnTo>
                      <a:lnTo>
                        <a:pt x="72" y="21"/>
                      </a:lnTo>
                      <a:lnTo>
                        <a:pt x="79" y="17"/>
                      </a:lnTo>
                      <a:lnTo>
                        <a:pt x="85" y="14"/>
                      </a:lnTo>
                      <a:lnTo>
                        <a:pt x="91" y="11"/>
                      </a:lnTo>
                      <a:lnTo>
                        <a:pt x="97" y="10"/>
                      </a:lnTo>
                      <a:lnTo>
                        <a:pt x="103" y="8"/>
                      </a:lnTo>
                      <a:lnTo>
                        <a:pt x="108" y="8"/>
                      </a:lnTo>
                      <a:lnTo>
                        <a:pt x="113" y="10"/>
                      </a:lnTo>
                      <a:lnTo>
                        <a:pt x="117" y="11"/>
                      </a:lnTo>
                      <a:lnTo>
                        <a:pt x="132" y="22"/>
                      </a:lnTo>
                      <a:lnTo>
                        <a:pt x="145" y="32"/>
                      </a:lnTo>
                      <a:lnTo>
                        <a:pt x="157" y="41"/>
                      </a:lnTo>
                      <a:lnTo>
                        <a:pt x="167" y="50"/>
                      </a:lnTo>
                      <a:lnTo>
                        <a:pt x="176" y="57"/>
                      </a:lnTo>
                      <a:lnTo>
                        <a:pt x="183" y="64"/>
                      </a:lnTo>
                      <a:lnTo>
                        <a:pt x="190" y="70"/>
                      </a:lnTo>
                      <a:lnTo>
                        <a:pt x="195" y="75"/>
                      </a:lnTo>
                      <a:lnTo>
                        <a:pt x="199" y="79"/>
                      </a:lnTo>
                      <a:lnTo>
                        <a:pt x="202" y="83"/>
                      </a:lnTo>
                      <a:lnTo>
                        <a:pt x="204" y="86"/>
                      </a:lnTo>
                      <a:lnTo>
                        <a:pt x="206" y="88"/>
                      </a:lnTo>
                      <a:lnTo>
                        <a:pt x="208" y="90"/>
                      </a:lnTo>
                      <a:lnTo>
                        <a:pt x="208" y="92"/>
                      </a:lnTo>
                      <a:lnTo>
                        <a:pt x="209" y="93"/>
                      </a:lnTo>
                      <a:lnTo>
                        <a:pt x="209" y="251"/>
                      </a:lnTo>
                      <a:lnTo>
                        <a:pt x="211" y="256"/>
                      </a:lnTo>
                      <a:lnTo>
                        <a:pt x="216" y="261"/>
                      </a:lnTo>
                      <a:lnTo>
                        <a:pt x="225" y="265"/>
                      </a:lnTo>
                      <a:lnTo>
                        <a:pt x="236" y="270"/>
                      </a:lnTo>
                      <a:lnTo>
                        <a:pt x="250" y="272"/>
                      </a:lnTo>
                      <a:lnTo>
                        <a:pt x="266" y="275"/>
                      </a:lnTo>
                      <a:lnTo>
                        <a:pt x="282" y="277"/>
                      </a:lnTo>
                      <a:lnTo>
                        <a:pt x="300" y="278"/>
                      </a:lnTo>
                      <a:lnTo>
                        <a:pt x="317" y="278"/>
                      </a:lnTo>
                      <a:lnTo>
                        <a:pt x="335" y="278"/>
                      </a:lnTo>
                      <a:lnTo>
                        <a:pt x="352" y="276"/>
                      </a:lnTo>
                      <a:lnTo>
                        <a:pt x="368" y="274"/>
                      </a:lnTo>
                      <a:lnTo>
                        <a:pt x="382" y="271"/>
                      </a:lnTo>
                      <a:lnTo>
                        <a:pt x="395" y="267"/>
                      </a:lnTo>
                      <a:lnTo>
                        <a:pt x="404" y="261"/>
                      </a:lnTo>
                      <a:lnTo>
                        <a:pt x="411" y="256"/>
                      </a:lnTo>
                      <a:lnTo>
                        <a:pt x="413" y="252"/>
                      </a:lnTo>
                      <a:lnTo>
                        <a:pt x="415" y="246"/>
                      </a:lnTo>
                      <a:lnTo>
                        <a:pt x="416" y="239"/>
                      </a:lnTo>
                      <a:lnTo>
                        <a:pt x="416" y="230"/>
                      </a:lnTo>
                      <a:lnTo>
                        <a:pt x="417" y="220"/>
                      </a:lnTo>
                      <a:lnTo>
                        <a:pt x="417" y="209"/>
                      </a:lnTo>
                      <a:lnTo>
                        <a:pt x="417" y="198"/>
                      </a:lnTo>
                      <a:lnTo>
                        <a:pt x="417" y="185"/>
                      </a:lnTo>
                      <a:lnTo>
                        <a:pt x="416" y="172"/>
                      </a:lnTo>
                      <a:lnTo>
                        <a:pt x="416" y="159"/>
                      </a:lnTo>
                      <a:lnTo>
                        <a:pt x="416" y="145"/>
                      </a:lnTo>
                      <a:lnTo>
                        <a:pt x="416" y="132"/>
                      </a:lnTo>
                      <a:lnTo>
                        <a:pt x="416" y="119"/>
                      </a:lnTo>
                      <a:lnTo>
                        <a:pt x="417" y="107"/>
                      </a:lnTo>
                      <a:lnTo>
                        <a:pt x="418" y="95"/>
                      </a:lnTo>
                      <a:lnTo>
                        <a:pt x="420" y="84"/>
                      </a:lnTo>
                      <a:lnTo>
                        <a:pt x="434" y="79"/>
                      </a:lnTo>
                      <a:lnTo>
                        <a:pt x="446" y="75"/>
                      </a:lnTo>
                      <a:lnTo>
                        <a:pt x="458" y="70"/>
                      </a:lnTo>
                      <a:lnTo>
                        <a:pt x="468" y="66"/>
                      </a:lnTo>
                      <a:lnTo>
                        <a:pt x="478" y="61"/>
                      </a:lnTo>
                      <a:lnTo>
                        <a:pt x="486" y="56"/>
                      </a:lnTo>
                      <a:lnTo>
                        <a:pt x="494" y="50"/>
                      </a:lnTo>
                      <a:lnTo>
                        <a:pt x="501" y="46"/>
                      </a:lnTo>
                      <a:lnTo>
                        <a:pt x="507" y="41"/>
                      </a:lnTo>
                      <a:lnTo>
                        <a:pt x="514" y="36"/>
                      </a:lnTo>
                      <a:lnTo>
                        <a:pt x="520" y="31"/>
                      </a:lnTo>
                      <a:lnTo>
                        <a:pt x="526" y="26"/>
                      </a:lnTo>
                      <a:lnTo>
                        <a:pt x="532" y="21"/>
                      </a:lnTo>
                      <a:lnTo>
                        <a:pt x="539" y="15"/>
                      </a:lnTo>
                      <a:lnTo>
                        <a:pt x="546" y="11"/>
                      </a:lnTo>
                      <a:lnTo>
                        <a:pt x="554" y="6"/>
                      </a:lnTo>
                      <a:lnTo>
                        <a:pt x="560" y="3"/>
                      </a:lnTo>
                      <a:lnTo>
                        <a:pt x="567" y="1"/>
                      </a:lnTo>
                      <a:lnTo>
                        <a:pt x="572" y="0"/>
                      </a:lnTo>
                      <a:lnTo>
                        <a:pt x="578" y="1"/>
                      </a:lnTo>
                      <a:lnTo>
                        <a:pt x="584" y="3"/>
                      </a:lnTo>
                      <a:lnTo>
                        <a:pt x="589" y="6"/>
                      </a:lnTo>
                      <a:lnTo>
                        <a:pt x="593" y="11"/>
                      </a:lnTo>
                      <a:lnTo>
                        <a:pt x="597" y="16"/>
                      </a:lnTo>
                      <a:lnTo>
                        <a:pt x="602" y="23"/>
                      </a:lnTo>
                      <a:lnTo>
                        <a:pt x="606" y="30"/>
                      </a:lnTo>
                      <a:lnTo>
                        <a:pt x="610" y="39"/>
                      </a:lnTo>
                      <a:lnTo>
                        <a:pt x="613" y="48"/>
                      </a:lnTo>
                      <a:lnTo>
                        <a:pt x="617" y="57"/>
                      </a:lnTo>
                      <a:lnTo>
                        <a:pt x="619" y="67"/>
                      </a:lnTo>
                      <a:lnTo>
                        <a:pt x="622" y="78"/>
                      </a:lnTo>
                      <a:lnTo>
                        <a:pt x="625" y="89"/>
                      </a:lnTo>
                      <a:lnTo>
                        <a:pt x="627" y="100"/>
                      </a:lnTo>
                      <a:lnTo>
                        <a:pt x="630" y="112"/>
                      </a:lnTo>
                      <a:lnTo>
                        <a:pt x="632" y="123"/>
                      </a:lnTo>
                      <a:lnTo>
                        <a:pt x="633" y="136"/>
                      </a:lnTo>
                      <a:lnTo>
                        <a:pt x="635" y="147"/>
                      </a:lnTo>
                      <a:lnTo>
                        <a:pt x="637" y="159"/>
                      </a:lnTo>
                      <a:lnTo>
                        <a:pt x="638" y="171"/>
                      </a:lnTo>
                      <a:lnTo>
                        <a:pt x="639" y="182"/>
                      </a:lnTo>
                      <a:lnTo>
                        <a:pt x="640" y="193"/>
                      </a:lnTo>
                      <a:lnTo>
                        <a:pt x="641" y="204"/>
                      </a:lnTo>
                      <a:lnTo>
                        <a:pt x="642" y="214"/>
                      </a:lnTo>
                      <a:lnTo>
                        <a:pt x="642" y="224"/>
                      </a:lnTo>
                      <a:lnTo>
                        <a:pt x="643" y="233"/>
                      </a:lnTo>
                      <a:lnTo>
                        <a:pt x="643" y="241"/>
                      </a:lnTo>
                      <a:lnTo>
                        <a:pt x="643" y="249"/>
                      </a:lnTo>
                      <a:lnTo>
                        <a:pt x="643" y="256"/>
                      </a:lnTo>
                      <a:lnTo>
                        <a:pt x="643" y="271"/>
                      </a:lnTo>
                      <a:lnTo>
                        <a:pt x="643" y="285"/>
                      </a:lnTo>
                      <a:lnTo>
                        <a:pt x="643" y="298"/>
                      </a:lnTo>
                      <a:lnTo>
                        <a:pt x="643" y="312"/>
                      </a:lnTo>
                      <a:lnTo>
                        <a:pt x="642" y="325"/>
                      </a:lnTo>
                      <a:lnTo>
                        <a:pt x="642" y="338"/>
                      </a:lnTo>
                      <a:lnTo>
                        <a:pt x="641" y="350"/>
                      </a:lnTo>
                      <a:lnTo>
                        <a:pt x="640" y="362"/>
                      </a:lnTo>
                      <a:lnTo>
                        <a:pt x="639" y="374"/>
                      </a:lnTo>
                      <a:lnTo>
                        <a:pt x="638" y="385"/>
                      </a:lnTo>
                      <a:lnTo>
                        <a:pt x="637" y="397"/>
                      </a:lnTo>
                      <a:lnTo>
                        <a:pt x="635" y="409"/>
                      </a:lnTo>
                      <a:lnTo>
                        <a:pt x="633" y="419"/>
                      </a:lnTo>
                      <a:lnTo>
                        <a:pt x="632" y="429"/>
                      </a:lnTo>
                      <a:lnTo>
                        <a:pt x="630" y="440"/>
                      </a:lnTo>
                      <a:lnTo>
                        <a:pt x="628" y="450"/>
                      </a:lnTo>
                      <a:lnTo>
                        <a:pt x="626" y="460"/>
                      </a:lnTo>
                      <a:lnTo>
                        <a:pt x="623" y="469"/>
                      </a:lnTo>
                      <a:lnTo>
                        <a:pt x="622" y="478"/>
                      </a:lnTo>
                      <a:lnTo>
                        <a:pt x="619" y="487"/>
                      </a:lnTo>
                      <a:lnTo>
                        <a:pt x="616" y="495"/>
                      </a:lnTo>
                      <a:lnTo>
                        <a:pt x="613" y="504"/>
                      </a:lnTo>
                      <a:lnTo>
                        <a:pt x="610" y="511"/>
                      </a:lnTo>
                      <a:lnTo>
                        <a:pt x="607" y="519"/>
                      </a:lnTo>
                      <a:lnTo>
                        <a:pt x="603" y="527"/>
                      </a:lnTo>
                      <a:lnTo>
                        <a:pt x="600" y="535"/>
                      </a:lnTo>
                      <a:lnTo>
                        <a:pt x="597" y="542"/>
                      </a:lnTo>
                      <a:lnTo>
                        <a:pt x="593" y="548"/>
                      </a:lnTo>
                      <a:lnTo>
                        <a:pt x="589" y="555"/>
                      </a:lnTo>
                      <a:lnTo>
                        <a:pt x="585" y="561"/>
                      </a:lnTo>
                      <a:lnTo>
                        <a:pt x="580" y="568"/>
                      </a:lnTo>
                      <a:lnTo>
                        <a:pt x="576" y="573"/>
                      </a:lnTo>
                    </a:path>
                  </a:pathLst>
                </a:custGeom>
                <a:solidFill>
                  <a:srgbClr val="E5E5E5"/>
                </a:solidFill>
                <a:ln w="12700" cap="rnd" cmpd="sng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26985" name="Freeform 9">
                  <a:extLst>
                    <a:ext uri="{FF2B5EF4-FFF2-40B4-BE49-F238E27FC236}">
                      <a16:creationId xmlns:a16="http://schemas.microsoft.com/office/drawing/2014/main" id="{6457C85F-1380-C84C-B993-EC3038F358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" y="2187"/>
                  <a:ext cx="975" cy="545"/>
                </a:xfrm>
                <a:custGeom>
                  <a:avLst/>
                  <a:gdLst>
                    <a:gd name="T0" fmla="*/ 714 w 975"/>
                    <a:gd name="T1" fmla="*/ 50 h 545"/>
                    <a:gd name="T2" fmla="*/ 728 w 975"/>
                    <a:gd name="T3" fmla="*/ 30 h 545"/>
                    <a:gd name="T4" fmla="*/ 742 w 975"/>
                    <a:gd name="T5" fmla="*/ 12 h 545"/>
                    <a:gd name="T6" fmla="*/ 757 w 975"/>
                    <a:gd name="T7" fmla="*/ 1 h 545"/>
                    <a:gd name="T8" fmla="*/ 777 w 975"/>
                    <a:gd name="T9" fmla="*/ 1 h 545"/>
                    <a:gd name="T10" fmla="*/ 798 w 975"/>
                    <a:gd name="T11" fmla="*/ 8 h 545"/>
                    <a:gd name="T12" fmla="*/ 817 w 975"/>
                    <a:gd name="T13" fmla="*/ 20 h 545"/>
                    <a:gd name="T14" fmla="*/ 832 w 975"/>
                    <a:gd name="T15" fmla="*/ 39 h 545"/>
                    <a:gd name="T16" fmla="*/ 843 w 975"/>
                    <a:gd name="T17" fmla="*/ 76 h 545"/>
                    <a:gd name="T18" fmla="*/ 848 w 975"/>
                    <a:gd name="T19" fmla="*/ 121 h 545"/>
                    <a:gd name="T20" fmla="*/ 849 w 975"/>
                    <a:gd name="T21" fmla="*/ 167 h 545"/>
                    <a:gd name="T22" fmla="*/ 850 w 975"/>
                    <a:gd name="T23" fmla="*/ 213 h 545"/>
                    <a:gd name="T24" fmla="*/ 853 w 975"/>
                    <a:gd name="T25" fmla="*/ 252 h 545"/>
                    <a:gd name="T26" fmla="*/ 856 w 975"/>
                    <a:gd name="T27" fmla="*/ 286 h 545"/>
                    <a:gd name="T28" fmla="*/ 860 w 975"/>
                    <a:gd name="T29" fmla="*/ 316 h 545"/>
                    <a:gd name="T30" fmla="*/ 864 w 975"/>
                    <a:gd name="T31" fmla="*/ 344 h 545"/>
                    <a:gd name="T32" fmla="*/ 870 w 975"/>
                    <a:gd name="T33" fmla="*/ 371 h 545"/>
                    <a:gd name="T34" fmla="*/ 876 w 975"/>
                    <a:gd name="T35" fmla="*/ 398 h 545"/>
                    <a:gd name="T36" fmla="*/ 885 w 975"/>
                    <a:gd name="T37" fmla="*/ 428 h 545"/>
                    <a:gd name="T38" fmla="*/ 896 w 975"/>
                    <a:gd name="T39" fmla="*/ 460 h 545"/>
                    <a:gd name="T40" fmla="*/ 903 w 975"/>
                    <a:gd name="T41" fmla="*/ 484 h 545"/>
                    <a:gd name="T42" fmla="*/ 911 w 975"/>
                    <a:gd name="T43" fmla="*/ 504 h 545"/>
                    <a:gd name="T44" fmla="*/ 928 w 975"/>
                    <a:gd name="T45" fmla="*/ 522 h 545"/>
                    <a:gd name="T46" fmla="*/ 963 w 975"/>
                    <a:gd name="T47" fmla="*/ 540 h 545"/>
                    <a:gd name="T48" fmla="*/ 20 w 975"/>
                    <a:gd name="T49" fmla="*/ 538 h 545"/>
                    <a:gd name="T50" fmla="*/ 45 w 975"/>
                    <a:gd name="T51" fmla="*/ 528 h 545"/>
                    <a:gd name="T52" fmla="*/ 54 w 975"/>
                    <a:gd name="T53" fmla="*/ 522 h 545"/>
                    <a:gd name="T54" fmla="*/ 60 w 975"/>
                    <a:gd name="T55" fmla="*/ 517 h 545"/>
                    <a:gd name="T56" fmla="*/ 76 w 975"/>
                    <a:gd name="T57" fmla="*/ 500 h 545"/>
                    <a:gd name="T58" fmla="*/ 89 w 975"/>
                    <a:gd name="T59" fmla="*/ 444 h 545"/>
                    <a:gd name="T60" fmla="*/ 92 w 975"/>
                    <a:gd name="T61" fmla="*/ 369 h 545"/>
                    <a:gd name="T62" fmla="*/ 92 w 975"/>
                    <a:gd name="T63" fmla="*/ 300 h 545"/>
                    <a:gd name="T64" fmla="*/ 91 w 975"/>
                    <a:gd name="T65" fmla="*/ 255 h 545"/>
                    <a:gd name="T66" fmla="*/ 85 w 975"/>
                    <a:gd name="T67" fmla="*/ 214 h 545"/>
                    <a:gd name="T68" fmla="*/ 80 w 975"/>
                    <a:gd name="T69" fmla="*/ 173 h 545"/>
                    <a:gd name="T70" fmla="*/ 80 w 975"/>
                    <a:gd name="T71" fmla="*/ 132 h 545"/>
                    <a:gd name="T72" fmla="*/ 88 w 975"/>
                    <a:gd name="T73" fmla="*/ 99 h 545"/>
                    <a:gd name="T74" fmla="*/ 101 w 975"/>
                    <a:gd name="T75" fmla="*/ 76 h 545"/>
                    <a:gd name="T76" fmla="*/ 119 w 975"/>
                    <a:gd name="T77" fmla="*/ 56 h 545"/>
                    <a:gd name="T78" fmla="*/ 140 w 975"/>
                    <a:gd name="T79" fmla="*/ 42 h 545"/>
                    <a:gd name="T80" fmla="*/ 162 w 975"/>
                    <a:gd name="T81" fmla="*/ 39 h 545"/>
                    <a:gd name="T82" fmla="*/ 182 w 975"/>
                    <a:gd name="T83" fmla="*/ 59 h 545"/>
                    <a:gd name="T84" fmla="*/ 208 w 975"/>
                    <a:gd name="T85" fmla="*/ 80 h 545"/>
                    <a:gd name="T86" fmla="*/ 260 w 975"/>
                    <a:gd name="T87" fmla="*/ 77 h 545"/>
                    <a:gd name="T88" fmla="*/ 319 w 975"/>
                    <a:gd name="T89" fmla="*/ 59 h 545"/>
                    <a:gd name="T90" fmla="*/ 365 w 975"/>
                    <a:gd name="T91" fmla="*/ 39 h 545"/>
                    <a:gd name="T92" fmla="*/ 400 w 975"/>
                    <a:gd name="T93" fmla="*/ 27 h 545"/>
                    <a:gd name="T94" fmla="*/ 430 w 975"/>
                    <a:gd name="T95" fmla="*/ 18 h 545"/>
                    <a:gd name="T96" fmla="*/ 451 w 975"/>
                    <a:gd name="T97" fmla="*/ 15 h 545"/>
                    <a:gd name="T98" fmla="*/ 478 w 975"/>
                    <a:gd name="T99" fmla="*/ 15 h 545"/>
                    <a:gd name="T100" fmla="*/ 518 w 975"/>
                    <a:gd name="T101" fmla="*/ 21 h 545"/>
                    <a:gd name="T102" fmla="*/ 573 w 975"/>
                    <a:gd name="T103" fmla="*/ 44 h 545"/>
                    <a:gd name="T104" fmla="*/ 636 w 975"/>
                    <a:gd name="T105" fmla="*/ 68 h 545"/>
                    <a:gd name="T106" fmla="*/ 688 w 975"/>
                    <a:gd name="T107" fmla="*/ 73 h 545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975" h="545">
                      <a:moveTo>
                        <a:pt x="705" y="63"/>
                      </a:moveTo>
                      <a:lnTo>
                        <a:pt x="708" y="59"/>
                      </a:lnTo>
                      <a:lnTo>
                        <a:pt x="711" y="55"/>
                      </a:lnTo>
                      <a:lnTo>
                        <a:pt x="714" y="50"/>
                      </a:lnTo>
                      <a:lnTo>
                        <a:pt x="717" y="46"/>
                      </a:lnTo>
                      <a:lnTo>
                        <a:pt x="721" y="40"/>
                      </a:lnTo>
                      <a:lnTo>
                        <a:pt x="724" y="35"/>
                      </a:lnTo>
                      <a:lnTo>
                        <a:pt x="728" y="30"/>
                      </a:lnTo>
                      <a:lnTo>
                        <a:pt x="732" y="25"/>
                      </a:lnTo>
                      <a:lnTo>
                        <a:pt x="735" y="20"/>
                      </a:lnTo>
                      <a:lnTo>
                        <a:pt x="739" y="15"/>
                      </a:lnTo>
                      <a:lnTo>
                        <a:pt x="742" y="12"/>
                      </a:lnTo>
                      <a:lnTo>
                        <a:pt x="746" y="8"/>
                      </a:lnTo>
                      <a:lnTo>
                        <a:pt x="750" y="5"/>
                      </a:lnTo>
                      <a:lnTo>
                        <a:pt x="754" y="3"/>
                      </a:lnTo>
                      <a:lnTo>
                        <a:pt x="757" y="1"/>
                      </a:lnTo>
                      <a:lnTo>
                        <a:pt x="762" y="0"/>
                      </a:lnTo>
                      <a:lnTo>
                        <a:pt x="766" y="0"/>
                      </a:lnTo>
                      <a:lnTo>
                        <a:pt x="771" y="1"/>
                      </a:lnTo>
                      <a:lnTo>
                        <a:pt x="777" y="1"/>
                      </a:lnTo>
                      <a:lnTo>
                        <a:pt x="782" y="3"/>
                      </a:lnTo>
                      <a:lnTo>
                        <a:pt x="787" y="4"/>
                      </a:lnTo>
                      <a:lnTo>
                        <a:pt x="792" y="6"/>
                      </a:lnTo>
                      <a:lnTo>
                        <a:pt x="798" y="8"/>
                      </a:lnTo>
                      <a:lnTo>
                        <a:pt x="803" y="10"/>
                      </a:lnTo>
                      <a:lnTo>
                        <a:pt x="808" y="14"/>
                      </a:lnTo>
                      <a:lnTo>
                        <a:pt x="812" y="17"/>
                      </a:lnTo>
                      <a:lnTo>
                        <a:pt x="817" y="20"/>
                      </a:lnTo>
                      <a:lnTo>
                        <a:pt x="821" y="25"/>
                      </a:lnTo>
                      <a:lnTo>
                        <a:pt x="825" y="29"/>
                      </a:lnTo>
                      <a:lnTo>
                        <a:pt x="828" y="34"/>
                      </a:lnTo>
                      <a:lnTo>
                        <a:pt x="832" y="39"/>
                      </a:lnTo>
                      <a:lnTo>
                        <a:pt x="834" y="45"/>
                      </a:lnTo>
                      <a:lnTo>
                        <a:pt x="838" y="55"/>
                      </a:lnTo>
                      <a:lnTo>
                        <a:pt x="841" y="65"/>
                      </a:lnTo>
                      <a:lnTo>
                        <a:pt x="843" y="76"/>
                      </a:lnTo>
                      <a:lnTo>
                        <a:pt x="845" y="87"/>
                      </a:lnTo>
                      <a:lnTo>
                        <a:pt x="846" y="98"/>
                      </a:lnTo>
                      <a:lnTo>
                        <a:pt x="847" y="109"/>
                      </a:lnTo>
                      <a:lnTo>
                        <a:pt x="848" y="121"/>
                      </a:lnTo>
                      <a:lnTo>
                        <a:pt x="848" y="132"/>
                      </a:lnTo>
                      <a:lnTo>
                        <a:pt x="848" y="144"/>
                      </a:lnTo>
                      <a:lnTo>
                        <a:pt x="849" y="155"/>
                      </a:lnTo>
                      <a:lnTo>
                        <a:pt x="849" y="167"/>
                      </a:lnTo>
                      <a:lnTo>
                        <a:pt x="849" y="178"/>
                      </a:lnTo>
                      <a:lnTo>
                        <a:pt x="849" y="190"/>
                      </a:lnTo>
                      <a:lnTo>
                        <a:pt x="849" y="201"/>
                      </a:lnTo>
                      <a:lnTo>
                        <a:pt x="850" y="213"/>
                      </a:lnTo>
                      <a:lnTo>
                        <a:pt x="851" y="225"/>
                      </a:lnTo>
                      <a:lnTo>
                        <a:pt x="851" y="234"/>
                      </a:lnTo>
                      <a:lnTo>
                        <a:pt x="852" y="244"/>
                      </a:lnTo>
                      <a:lnTo>
                        <a:pt x="853" y="252"/>
                      </a:lnTo>
                      <a:lnTo>
                        <a:pt x="854" y="262"/>
                      </a:lnTo>
                      <a:lnTo>
                        <a:pt x="855" y="270"/>
                      </a:lnTo>
                      <a:lnTo>
                        <a:pt x="856" y="278"/>
                      </a:lnTo>
                      <a:lnTo>
                        <a:pt x="856" y="286"/>
                      </a:lnTo>
                      <a:lnTo>
                        <a:pt x="857" y="294"/>
                      </a:lnTo>
                      <a:lnTo>
                        <a:pt x="858" y="302"/>
                      </a:lnTo>
                      <a:lnTo>
                        <a:pt x="859" y="309"/>
                      </a:lnTo>
                      <a:lnTo>
                        <a:pt x="860" y="316"/>
                      </a:lnTo>
                      <a:lnTo>
                        <a:pt x="861" y="324"/>
                      </a:lnTo>
                      <a:lnTo>
                        <a:pt x="862" y="331"/>
                      </a:lnTo>
                      <a:lnTo>
                        <a:pt x="863" y="337"/>
                      </a:lnTo>
                      <a:lnTo>
                        <a:pt x="864" y="344"/>
                      </a:lnTo>
                      <a:lnTo>
                        <a:pt x="865" y="351"/>
                      </a:lnTo>
                      <a:lnTo>
                        <a:pt x="866" y="358"/>
                      </a:lnTo>
                      <a:lnTo>
                        <a:pt x="868" y="364"/>
                      </a:lnTo>
                      <a:lnTo>
                        <a:pt x="870" y="371"/>
                      </a:lnTo>
                      <a:lnTo>
                        <a:pt x="871" y="378"/>
                      </a:lnTo>
                      <a:lnTo>
                        <a:pt x="873" y="385"/>
                      </a:lnTo>
                      <a:lnTo>
                        <a:pt x="875" y="391"/>
                      </a:lnTo>
                      <a:lnTo>
                        <a:pt x="876" y="398"/>
                      </a:lnTo>
                      <a:lnTo>
                        <a:pt x="878" y="406"/>
                      </a:lnTo>
                      <a:lnTo>
                        <a:pt x="880" y="413"/>
                      </a:lnTo>
                      <a:lnTo>
                        <a:pt x="883" y="420"/>
                      </a:lnTo>
                      <a:lnTo>
                        <a:pt x="885" y="428"/>
                      </a:lnTo>
                      <a:lnTo>
                        <a:pt x="888" y="436"/>
                      </a:lnTo>
                      <a:lnTo>
                        <a:pt x="890" y="444"/>
                      </a:lnTo>
                      <a:lnTo>
                        <a:pt x="893" y="452"/>
                      </a:lnTo>
                      <a:lnTo>
                        <a:pt x="896" y="460"/>
                      </a:lnTo>
                      <a:lnTo>
                        <a:pt x="899" y="469"/>
                      </a:lnTo>
                      <a:lnTo>
                        <a:pt x="901" y="475"/>
                      </a:lnTo>
                      <a:lnTo>
                        <a:pt x="902" y="479"/>
                      </a:lnTo>
                      <a:lnTo>
                        <a:pt x="903" y="484"/>
                      </a:lnTo>
                      <a:lnTo>
                        <a:pt x="905" y="489"/>
                      </a:lnTo>
                      <a:lnTo>
                        <a:pt x="906" y="493"/>
                      </a:lnTo>
                      <a:lnTo>
                        <a:pt x="909" y="499"/>
                      </a:lnTo>
                      <a:lnTo>
                        <a:pt x="911" y="504"/>
                      </a:lnTo>
                      <a:lnTo>
                        <a:pt x="914" y="508"/>
                      </a:lnTo>
                      <a:lnTo>
                        <a:pt x="918" y="513"/>
                      </a:lnTo>
                      <a:lnTo>
                        <a:pt x="923" y="517"/>
                      </a:lnTo>
                      <a:lnTo>
                        <a:pt x="928" y="522"/>
                      </a:lnTo>
                      <a:lnTo>
                        <a:pt x="935" y="527"/>
                      </a:lnTo>
                      <a:lnTo>
                        <a:pt x="943" y="531"/>
                      </a:lnTo>
                      <a:lnTo>
                        <a:pt x="952" y="536"/>
                      </a:lnTo>
                      <a:lnTo>
                        <a:pt x="963" y="540"/>
                      </a:lnTo>
                      <a:lnTo>
                        <a:pt x="974" y="544"/>
                      </a:lnTo>
                      <a:lnTo>
                        <a:pt x="0" y="544"/>
                      </a:lnTo>
                      <a:lnTo>
                        <a:pt x="11" y="541"/>
                      </a:lnTo>
                      <a:lnTo>
                        <a:pt x="20" y="538"/>
                      </a:lnTo>
                      <a:lnTo>
                        <a:pt x="28" y="535"/>
                      </a:lnTo>
                      <a:lnTo>
                        <a:pt x="35" y="533"/>
                      </a:lnTo>
                      <a:lnTo>
                        <a:pt x="41" y="530"/>
                      </a:lnTo>
                      <a:lnTo>
                        <a:pt x="45" y="528"/>
                      </a:lnTo>
                      <a:lnTo>
                        <a:pt x="48" y="526"/>
                      </a:lnTo>
                      <a:lnTo>
                        <a:pt x="51" y="524"/>
                      </a:lnTo>
                      <a:lnTo>
                        <a:pt x="52" y="523"/>
                      </a:lnTo>
                      <a:lnTo>
                        <a:pt x="54" y="522"/>
                      </a:lnTo>
                      <a:lnTo>
                        <a:pt x="56" y="520"/>
                      </a:lnTo>
                      <a:lnTo>
                        <a:pt x="57" y="519"/>
                      </a:lnTo>
                      <a:lnTo>
                        <a:pt x="59" y="517"/>
                      </a:lnTo>
                      <a:lnTo>
                        <a:pt x="60" y="517"/>
                      </a:lnTo>
                      <a:lnTo>
                        <a:pt x="62" y="515"/>
                      </a:lnTo>
                      <a:lnTo>
                        <a:pt x="65" y="513"/>
                      </a:lnTo>
                      <a:lnTo>
                        <a:pt x="71" y="508"/>
                      </a:lnTo>
                      <a:lnTo>
                        <a:pt x="76" y="500"/>
                      </a:lnTo>
                      <a:lnTo>
                        <a:pt x="80" y="489"/>
                      </a:lnTo>
                      <a:lnTo>
                        <a:pt x="84" y="475"/>
                      </a:lnTo>
                      <a:lnTo>
                        <a:pt x="86" y="460"/>
                      </a:lnTo>
                      <a:lnTo>
                        <a:pt x="89" y="444"/>
                      </a:lnTo>
                      <a:lnTo>
                        <a:pt x="90" y="426"/>
                      </a:lnTo>
                      <a:lnTo>
                        <a:pt x="92" y="407"/>
                      </a:lnTo>
                      <a:lnTo>
                        <a:pt x="92" y="387"/>
                      </a:lnTo>
                      <a:lnTo>
                        <a:pt x="92" y="369"/>
                      </a:lnTo>
                      <a:lnTo>
                        <a:pt x="92" y="350"/>
                      </a:lnTo>
                      <a:lnTo>
                        <a:pt x="92" y="332"/>
                      </a:lnTo>
                      <a:lnTo>
                        <a:pt x="92" y="315"/>
                      </a:lnTo>
                      <a:lnTo>
                        <a:pt x="92" y="300"/>
                      </a:lnTo>
                      <a:lnTo>
                        <a:pt x="92" y="287"/>
                      </a:lnTo>
                      <a:lnTo>
                        <a:pt x="92" y="276"/>
                      </a:lnTo>
                      <a:lnTo>
                        <a:pt x="92" y="266"/>
                      </a:lnTo>
                      <a:lnTo>
                        <a:pt x="91" y="255"/>
                      </a:lnTo>
                      <a:lnTo>
                        <a:pt x="90" y="245"/>
                      </a:lnTo>
                      <a:lnTo>
                        <a:pt x="89" y="235"/>
                      </a:lnTo>
                      <a:lnTo>
                        <a:pt x="87" y="225"/>
                      </a:lnTo>
                      <a:lnTo>
                        <a:pt x="85" y="214"/>
                      </a:lnTo>
                      <a:lnTo>
                        <a:pt x="84" y="204"/>
                      </a:lnTo>
                      <a:lnTo>
                        <a:pt x="83" y="194"/>
                      </a:lnTo>
                      <a:lnTo>
                        <a:pt x="81" y="183"/>
                      </a:lnTo>
                      <a:lnTo>
                        <a:pt x="80" y="173"/>
                      </a:lnTo>
                      <a:lnTo>
                        <a:pt x="80" y="162"/>
                      </a:lnTo>
                      <a:lnTo>
                        <a:pt x="79" y="152"/>
                      </a:lnTo>
                      <a:lnTo>
                        <a:pt x="80" y="142"/>
                      </a:lnTo>
                      <a:lnTo>
                        <a:pt x="80" y="132"/>
                      </a:lnTo>
                      <a:lnTo>
                        <a:pt x="81" y="122"/>
                      </a:lnTo>
                      <a:lnTo>
                        <a:pt x="84" y="112"/>
                      </a:lnTo>
                      <a:lnTo>
                        <a:pt x="85" y="106"/>
                      </a:lnTo>
                      <a:lnTo>
                        <a:pt x="88" y="99"/>
                      </a:lnTo>
                      <a:lnTo>
                        <a:pt x="90" y="93"/>
                      </a:lnTo>
                      <a:lnTo>
                        <a:pt x="94" y="87"/>
                      </a:lnTo>
                      <a:lnTo>
                        <a:pt x="97" y="81"/>
                      </a:lnTo>
                      <a:lnTo>
                        <a:pt x="101" y="76"/>
                      </a:lnTo>
                      <a:lnTo>
                        <a:pt x="105" y="70"/>
                      </a:lnTo>
                      <a:lnTo>
                        <a:pt x="110" y="65"/>
                      </a:lnTo>
                      <a:lnTo>
                        <a:pt x="114" y="61"/>
                      </a:lnTo>
                      <a:lnTo>
                        <a:pt x="119" y="56"/>
                      </a:lnTo>
                      <a:lnTo>
                        <a:pt x="125" y="52"/>
                      </a:lnTo>
                      <a:lnTo>
                        <a:pt x="130" y="48"/>
                      </a:lnTo>
                      <a:lnTo>
                        <a:pt x="135" y="45"/>
                      </a:lnTo>
                      <a:lnTo>
                        <a:pt x="140" y="42"/>
                      </a:lnTo>
                      <a:lnTo>
                        <a:pt x="145" y="39"/>
                      </a:lnTo>
                      <a:lnTo>
                        <a:pt x="151" y="37"/>
                      </a:lnTo>
                      <a:lnTo>
                        <a:pt x="157" y="37"/>
                      </a:lnTo>
                      <a:lnTo>
                        <a:pt x="162" y="39"/>
                      </a:lnTo>
                      <a:lnTo>
                        <a:pt x="167" y="42"/>
                      </a:lnTo>
                      <a:lnTo>
                        <a:pt x="173" y="47"/>
                      </a:lnTo>
                      <a:lnTo>
                        <a:pt x="178" y="52"/>
                      </a:lnTo>
                      <a:lnTo>
                        <a:pt x="182" y="59"/>
                      </a:lnTo>
                      <a:lnTo>
                        <a:pt x="187" y="65"/>
                      </a:lnTo>
                      <a:lnTo>
                        <a:pt x="192" y="70"/>
                      </a:lnTo>
                      <a:lnTo>
                        <a:pt x="199" y="76"/>
                      </a:lnTo>
                      <a:lnTo>
                        <a:pt x="208" y="80"/>
                      </a:lnTo>
                      <a:lnTo>
                        <a:pt x="220" y="81"/>
                      </a:lnTo>
                      <a:lnTo>
                        <a:pt x="232" y="81"/>
                      </a:lnTo>
                      <a:lnTo>
                        <a:pt x="246" y="80"/>
                      </a:lnTo>
                      <a:lnTo>
                        <a:pt x="260" y="77"/>
                      </a:lnTo>
                      <a:lnTo>
                        <a:pt x="274" y="74"/>
                      </a:lnTo>
                      <a:lnTo>
                        <a:pt x="289" y="69"/>
                      </a:lnTo>
                      <a:lnTo>
                        <a:pt x="304" y="64"/>
                      </a:lnTo>
                      <a:lnTo>
                        <a:pt x="319" y="59"/>
                      </a:lnTo>
                      <a:lnTo>
                        <a:pt x="332" y="53"/>
                      </a:lnTo>
                      <a:lnTo>
                        <a:pt x="344" y="48"/>
                      </a:lnTo>
                      <a:lnTo>
                        <a:pt x="356" y="43"/>
                      </a:lnTo>
                      <a:lnTo>
                        <a:pt x="365" y="39"/>
                      </a:lnTo>
                      <a:lnTo>
                        <a:pt x="372" y="36"/>
                      </a:lnTo>
                      <a:lnTo>
                        <a:pt x="378" y="34"/>
                      </a:lnTo>
                      <a:lnTo>
                        <a:pt x="390" y="30"/>
                      </a:lnTo>
                      <a:lnTo>
                        <a:pt x="400" y="27"/>
                      </a:lnTo>
                      <a:lnTo>
                        <a:pt x="410" y="24"/>
                      </a:lnTo>
                      <a:lnTo>
                        <a:pt x="417" y="21"/>
                      </a:lnTo>
                      <a:lnTo>
                        <a:pt x="424" y="19"/>
                      </a:lnTo>
                      <a:lnTo>
                        <a:pt x="430" y="18"/>
                      </a:lnTo>
                      <a:lnTo>
                        <a:pt x="435" y="17"/>
                      </a:lnTo>
                      <a:lnTo>
                        <a:pt x="441" y="15"/>
                      </a:lnTo>
                      <a:lnTo>
                        <a:pt x="445" y="15"/>
                      </a:lnTo>
                      <a:lnTo>
                        <a:pt x="451" y="15"/>
                      </a:lnTo>
                      <a:lnTo>
                        <a:pt x="457" y="15"/>
                      </a:lnTo>
                      <a:lnTo>
                        <a:pt x="463" y="15"/>
                      </a:lnTo>
                      <a:lnTo>
                        <a:pt x="470" y="15"/>
                      </a:lnTo>
                      <a:lnTo>
                        <a:pt x="478" y="15"/>
                      </a:lnTo>
                      <a:lnTo>
                        <a:pt x="488" y="16"/>
                      </a:lnTo>
                      <a:lnTo>
                        <a:pt x="500" y="17"/>
                      </a:lnTo>
                      <a:lnTo>
                        <a:pt x="508" y="18"/>
                      </a:lnTo>
                      <a:lnTo>
                        <a:pt x="518" y="21"/>
                      </a:lnTo>
                      <a:lnTo>
                        <a:pt x="530" y="26"/>
                      </a:lnTo>
                      <a:lnTo>
                        <a:pt x="544" y="31"/>
                      </a:lnTo>
                      <a:lnTo>
                        <a:pt x="558" y="37"/>
                      </a:lnTo>
                      <a:lnTo>
                        <a:pt x="573" y="44"/>
                      </a:lnTo>
                      <a:lnTo>
                        <a:pt x="589" y="50"/>
                      </a:lnTo>
                      <a:lnTo>
                        <a:pt x="604" y="57"/>
                      </a:lnTo>
                      <a:lnTo>
                        <a:pt x="620" y="62"/>
                      </a:lnTo>
                      <a:lnTo>
                        <a:pt x="636" y="68"/>
                      </a:lnTo>
                      <a:lnTo>
                        <a:pt x="651" y="71"/>
                      </a:lnTo>
                      <a:lnTo>
                        <a:pt x="664" y="74"/>
                      </a:lnTo>
                      <a:lnTo>
                        <a:pt x="677" y="74"/>
                      </a:lnTo>
                      <a:lnTo>
                        <a:pt x="688" y="73"/>
                      </a:lnTo>
                      <a:lnTo>
                        <a:pt x="697" y="69"/>
                      </a:lnTo>
                      <a:lnTo>
                        <a:pt x="705" y="63"/>
                      </a:lnTo>
                    </a:path>
                  </a:pathLst>
                </a:custGeom>
                <a:solidFill>
                  <a:srgbClr val="FF99CC"/>
                </a:solidFill>
                <a:ln w="12700" cap="rnd" cmpd="sng">
                  <a:solidFill>
                    <a:srgbClr val="FF3399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sp>
            <p:nvSpPr>
              <p:cNvPr id="126986" name="Freeform 10">
                <a:extLst>
                  <a:ext uri="{FF2B5EF4-FFF2-40B4-BE49-F238E27FC236}">
                    <a16:creationId xmlns:a16="http://schemas.microsoft.com/office/drawing/2014/main" id="{0E11183A-520B-CC49-83DF-5AFBA1AB43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" y="993"/>
                <a:ext cx="916" cy="894"/>
              </a:xfrm>
              <a:custGeom>
                <a:avLst/>
                <a:gdLst>
                  <a:gd name="T0" fmla="*/ 13 w 915"/>
                  <a:gd name="T1" fmla="*/ 813 h 894"/>
                  <a:gd name="T2" fmla="*/ 42 w 915"/>
                  <a:gd name="T3" fmla="*/ 702 h 894"/>
                  <a:gd name="T4" fmla="*/ 75 w 915"/>
                  <a:gd name="T5" fmla="*/ 602 h 894"/>
                  <a:gd name="T6" fmla="*/ 111 w 915"/>
                  <a:gd name="T7" fmla="*/ 511 h 894"/>
                  <a:gd name="T8" fmla="*/ 151 w 915"/>
                  <a:gd name="T9" fmla="*/ 430 h 894"/>
                  <a:gd name="T10" fmla="*/ 195 w 915"/>
                  <a:gd name="T11" fmla="*/ 358 h 894"/>
                  <a:gd name="T12" fmla="*/ 243 w 915"/>
                  <a:gd name="T13" fmla="*/ 294 h 894"/>
                  <a:gd name="T14" fmla="*/ 295 w 915"/>
                  <a:gd name="T15" fmla="*/ 239 h 894"/>
                  <a:gd name="T16" fmla="*/ 351 w 915"/>
                  <a:gd name="T17" fmla="*/ 190 h 894"/>
                  <a:gd name="T18" fmla="*/ 412 w 915"/>
                  <a:gd name="T19" fmla="*/ 148 h 894"/>
                  <a:gd name="T20" fmla="*/ 478 w 915"/>
                  <a:gd name="T21" fmla="*/ 112 h 894"/>
                  <a:gd name="T22" fmla="*/ 547 w 915"/>
                  <a:gd name="T23" fmla="*/ 82 h 894"/>
                  <a:gd name="T24" fmla="*/ 621 w 915"/>
                  <a:gd name="T25" fmla="*/ 57 h 894"/>
                  <a:gd name="T26" fmla="*/ 699 w 915"/>
                  <a:gd name="T27" fmla="*/ 36 h 894"/>
                  <a:gd name="T28" fmla="*/ 781 w 915"/>
                  <a:gd name="T29" fmla="*/ 19 h 894"/>
                  <a:gd name="T30" fmla="*/ 869 w 915"/>
                  <a:gd name="T31" fmla="*/ 6 h 894"/>
                  <a:gd name="T32" fmla="*/ 915 w 915"/>
                  <a:gd name="T33" fmla="*/ 383 h 894"/>
                  <a:gd name="T34" fmla="*/ 883 w 915"/>
                  <a:gd name="T35" fmla="*/ 385 h 894"/>
                  <a:gd name="T36" fmla="*/ 850 w 915"/>
                  <a:gd name="T37" fmla="*/ 386 h 894"/>
                  <a:gd name="T38" fmla="*/ 815 w 915"/>
                  <a:gd name="T39" fmla="*/ 388 h 894"/>
                  <a:gd name="T40" fmla="*/ 780 w 915"/>
                  <a:gd name="T41" fmla="*/ 389 h 894"/>
                  <a:gd name="T42" fmla="*/ 744 w 915"/>
                  <a:gd name="T43" fmla="*/ 392 h 894"/>
                  <a:gd name="T44" fmla="*/ 708 w 915"/>
                  <a:gd name="T45" fmla="*/ 394 h 894"/>
                  <a:gd name="T46" fmla="*/ 672 w 915"/>
                  <a:gd name="T47" fmla="*/ 397 h 894"/>
                  <a:gd name="T48" fmla="*/ 636 w 915"/>
                  <a:gd name="T49" fmla="*/ 400 h 894"/>
                  <a:gd name="T50" fmla="*/ 601 w 915"/>
                  <a:gd name="T51" fmla="*/ 404 h 894"/>
                  <a:gd name="T52" fmla="*/ 566 w 915"/>
                  <a:gd name="T53" fmla="*/ 409 h 894"/>
                  <a:gd name="T54" fmla="*/ 533 w 915"/>
                  <a:gd name="T55" fmla="*/ 415 h 894"/>
                  <a:gd name="T56" fmla="*/ 501 w 915"/>
                  <a:gd name="T57" fmla="*/ 421 h 894"/>
                  <a:gd name="T58" fmla="*/ 471 w 915"/>
                  <a:gd name="T59" fmla="*/ 429 h 894"/>
                  <a:gd name="T60" fmla="*/ 441 w 915"/>
                  <a:gd name="T61" fmla="*/ 438 h 894"/>
                  <a:gd name="T62" fmla="*/ 415 w 915"/>
                  <a:gd name="T63" fmla="*/ 449 h 894"/>
                  <a:gd name="T64" fmla="*/ 391 w 915"/>
                  <a:gd name="T65" fmla="*/ 460 h 894"/>
                  <a:gd name="T66" fmla="*/ 369 w 915"/>
                  <a:gd name="T67" fmla="*/ 474 h 894"/>
                  <a:gd name="T68" fmla="*/ 346 w 915"/>
                  <a:gd name="T69" fmla="*/ 489 h 894"/>
                  <a:gd name="T70" fmla="*/ 325 w 915"/>
                  <a:gd name="T71" fmla="*/ 507 h 894"/>
                  <a:gd name="T72" fmla="*/ 303 w 915"/>
                  <a:gd name="T73" fmla="*/ 526 h 894"/>
                  <a:gd name="T74" fmla="*/ 282 w 915"/>
                  <a:gd name="T75" fmla="*/ 546 h 894"/>
                  <a:gd name="T76" fmla="*/ 262 w 915"/>
                  <a:gd name="T77" fmla="*/ 568 h 894"/>
                  <a:gd name="T78" fmla="*/ 242 w 915"/>
                  <a:gd name="T79" fmla="*/ 590 h 894"/>
                  <a:gd name="T80" fmla="*/ 223 w 915"/>
                  <a:gd name="T81" fmla="*/ 613 h 894"/>
                  <a:gd name="T82" fmla="*/ 205 w 915"/>
                  <a:gd name="T83" fmla="*/ 635 h 894"/>
                  <a:gd name="T84" fmla="*/ 188 w 915"/>
                  <a:gd name="T85" fmla="*/ 658 h 894"/>
                  <a:gd name="T86" fmla="*/ 173 w 915"/>
                  <a:gd name="T87" fmla="*/ 680 h 894"/>
                  <a:gd name="T88" fmla="*/ 159 w 915"/>
                  <a:gd name="T89" fmla="*/ 702 h 894"/>
                  <a:gd name="T90" fmla="*/ 146 w 915"/>
                  <a:gd name="T91" fmla="*/ 722 h 894"/>
                  <a:gd name="T92" fmla="*/ 135 w 915"/>
                  <a:gd name="T93" fmla="*/ 741 h 894"/>
                  <a:gd name="T94" fmla="*/ 125 w 915"/>
                  <a:gd name="T95" fmla="*/ 759 h 894"/>
                  <a:gd name="T96" fmla="*/ 117 w 915"/>
                  <a:gd name="T97" fmla="*/ 775 h 894"/>
                  <a:gd name="T98" fmla="*/ 0 w 915"/>
                  <a:gd name="T99" fmla="*/ 873 h 89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915" h="894">
                    <a:moveTo>
                      <a:pt x="0" y="873"/>
                    </a:moveTo>
                    <a:lnTo>
                      <a:pt x="13" y="813"/>
                    </a:lnTo>
                    <a:lnTo>
                      <a:pt x="27" y="756"/>
                    </a:lnTo>
                    <a:lnTo>
                      <a:pt x="42" y="702"/>
                    </a:lnTo>
                    <a:lnTo>
                      <a:pt x="58" y="651"/>
                    </a:lnTo>
                    <a:lnTo>
                      <a:pt x="75" y="602"/>
                    </a:lnTo>
                    <a:lnTo>
                      <a:pt x="92" y="555"/>
                    </a:lnTo>
                    <a:lnTo>
                      <a:pt x="111" y="511"/>
                    </a:lnTo>
                    <a:lnTo>
                      <a:pt x="130" y="469"/>
                    </a:lnTo>
                    <a:lnTo>
                      <a:pt x="151" y="430"/>
                    </a:lnTo>
                    <a:lnTo>
                      <a:pt x="172" y="393"/>
                    </a:lnTo>
                    <a:lnTo>
                      <a:pt x="195" y="358"/>
                    </a:lnTo>
                    <a:lnTo>
                      <a:pt x="219" y="325"/>
                    </a:lnTo>
                    <a:lnTo>
                      <a:pt x="243" y="294"/>
                    </a:lnTo>
                    <a:lnTo>
                      <a:pt x="269" y="266"/>
                    </a:lnTo>
                    <a:lnTo>
                      <a:pt x="295" y="239"/>
                    </a:lnTo>
                    <a:lnTo>
                      <a:pt x="323" y="213"/>
                    </a:lnTo>
                    <a:lnTo>
                      <a:pt x="351" y="190"/>
                    </a:lnTo>
                    <a:lnTo>
                      <a:pt x="381" y="168"/>
                    </a:lnTo>
                    <a:lnTo>
                      <a:pt x="412" y="148"/>
                    </a:lnTo>
                    <a:lnTo>
                      <a:pt x="444" y="129"/>
                    </a:lnTo>
                    <a:lnTo>
                      <a:pt x="477" y="112"/>
                    </a:lnTo>
                    <a:lnTo>
                      <a:pt x="511" y="97"/>
                    </a:lnTo>
                    <a:lnTo>
                      <a:pt x="546" y="82"/>
                    </a:lnTo>
                    <a:lnTo>
                      <a:pt x="582" y="69"/>
                    </a:lnTo>
                    <a:lnTo>
                      <a:pt x="620" y="57"/>
                    </a:lnTo>
                    <a:lnTo>
                      <a:pt x="658" y="46"/>
                    </a:lnTo>
                    <a:lnTo>
                      <a:pt x="698" y="36"/>
                    </a:lnTo>
                    <a:lnTo>
                      <a:pt x="739" y="27"/>
                    </a:lnTo>
                    <a:lnTo>
                      <a:pt x="780" y="19"/>
                    </a:lnTo>
                    <a:lnTo>
                      <a:pt x="824" y="12"/>
                    </a:lnTo>
                    <a:lnTo>
                      <a:pt x="868" y="6"/>
                    </a:lnTo>
                    <a:lnTo>
                      <a:pt x="913" y="0"/>
                    </a:lnTo>
                    <a:lnTo>
                      <a:pt x="914" y="383"/>
                    </a:lnTo>
                    <a:lnTo>
                      <a:pt x="898" y="384"/>
                    </a:lnTo>
                    <a:lnTo>
                      <a:pt x="882" y="385"/>
                    </a:lnTo>
                    <a:lnTo>
                      <a:pt x="865" y="386"/>
                    </a:lnTo>
                    <a:lnTo>
                      <a:pt x="849" y="386"/>
                    </a:lnTo>
                    <a:lnTo>
                      <a:pt x="832" y="387"/>
                    </a:lnTo>
                    <a:lnTo>
                      <a:pt x="814" y="388"/>
                    </a:lnTo>
                    <a:lnTo>
                      <a:pt x="797" y="389"/>
                    </a:lnTo>
                    <a:lnTo>
                      <a:pt x="779" y="389"/>
                    </a:lnTo>
                    <a:lnTo>
                      <a:pt x="761" y="391"/>
                    </a:lnTo>
                    <a:lnTo>
                      <a:pt x="743" y="392"/>
                    </a:lnTo>
                    <a:lnTo>
                      <a:pt x="725" y="393"/>
                    </a:lnTo>
                    <a:lnTo>
                      <a:pt x="707" y="394"/>
                    </a:lnTo>
                    <a:lnTo>
                      <a:pt x="689" y="395"/>
                    </a:lnTo>
                    <a:lnTo>
                      <a:pt x="671" y="397"/>
                    </a:lnTo>
                    <a:lnTo>
                      <a:pt x="653" y="398"/>
                    </a:lnTo>
                    <a:lnTo>
                      <a:pt x="635" y="400"/>
                    </a:lnTo>
                    <a:lnTo>
                      <a:pt x="617" y="402"/>
                    </a:lnTo>
                    <a:lnTo>
                      <a:pt x="600" y="404"/>
                    </a:lnTo>
                    <a:lnTo>
                      <a:pt x="583" y="406"/>
                    </a:lnTo>
                    <a:lnTo>
                      <a:pt x="565" y="409"/>
                    </a:lnTo>
                    <a:lnTo>
                      <a:pt x="549" y="412"/>
                    </a:lnTo>
                    <a:lnTo>
                      <a:pt x="532" y="415"/>
                    </a:lnTo>
                    <a:lnTo>
                      <a:pt x="516" y="418"/>
                    </a:lnTo>
                    <a:lnTo>
                      <a:pt x="500" y="421"/>
                    </a:lnTo>
                    <a:lnTo>
                      <a:pt x="485" y="425"/>
                    </a:lnTo>
                    <a:lnTo>
                      <a:pt x="470" y="429"/>
                    </a:lnTo>
                    <a:lnTo>
                      <a:pt x="455" y="433"/>
                    </a:lnTo>
                    <a:lnTo>
                      <a:pt x="441" y="438"/>
                    </a:lnTo>
                    <a:lnTo>
                      <a:pt x="428" y="443"/>
                    </a:lnTo>
                    <a:lnTo>
                      <a:pt x="415" y="449"/>
                    </a:lnTo>
                    <a:lnTo>
                      <a:pt x="403" y="454"/>
                    </a:lnTo>
                    <a:lnTo>
                      <a:pt x="391" y="460"/>
                    </a:lnTo>
                    <a:lnTo>
                      <a:pt x="380" y="467"/>
                    </a:lnTo>
                    <a:lnTo>
                      <a:pt x="369" y="474"/>
                    </a:lnTo>
                    <a:lnTo>
                      <a:pt x="358" y="481"/>
                    </a:lnTo>
                    <a:lnTo>
                      <a:pt x="346" y="489"/>
                    </a:lnTo>
                    <a:lnTo>
                      <a:pt x="335" y="498"/>
                    </a:lnTo>
                    <a:lnTo>
                      <a:pt x="325" y="507"/>
                    </a:lnTo>
                    <a:lnTo>
                      <a:pt x="314" y="516"/>
                    </a:lnTo>
                    <a:lnTo>
                      <a:pt x="303" y="526"/>
                    </a:lnTo>
                    <a:lnTo>
                      <a:pt x="292" y="536"/>
                    </a:lnTo>
                    <a:lnTo>
                      <a:pt x="282" y="546"/>
                    </a:lnTo>
                    <a:lnTo>
                      <a:pt x="272" y="557"/>
                    </a:lnTo>
                    <a:lnTo>
                      <a:pt x="262" y="568"/>
                    </a:lnTo>
                    <a:lnTo>
                      <a:pt x="252" y="579"/>
                    </a:lnTo>
                    <a:lnTo>
                      <a:pt x="242" y="590"/>
                    </a:lnTo>
                    <a:lnTo>
                      <a:pt x="232" y="601"/>
                    </a:lnTo>
                    <a:lnTo>
                      <a:pt x="223" y="613"/>
                    </a:lnTo>
                    <a:lnTo>
                      <a:pt x="214" y="624"/>
                    </a:lnTo>
                    <a:lnTo>
                      <a:pt x="205" y="635"/>
                    </a:lnTo>
                    <a:lnTo>
                      <a:pt x="197" y="647"/>
                    </a:lnTo>
                    <a:lnTo>
                      <a:pt x="188" y="658"/>
                    </a:lnTo>
                    <a:lnTo>
                      <a:pt x="181" y="669"/>
                    </a:lnTo>
                    <a:lnTo>
                      <a:pt x="173" y="680"/>
                    </a:lnTo>
                    <a:lnTo>
                      <a:pt x="166" y="691"/>
                    </a:lnTo>
                    <a:lnTo>
                      <a:pt x="159" y="702"/>
                    </a:lnTo>
                    <a:lnTo>
                      <a:pt x="152" y="712"/>
                    </a:lnTo>
                    <a:lnTo>
                      <a:pt x="146" y="722"/>
                    </a:lnTo>
                    <a:lnTo>
                      <a:pt x="140" y="732"/>
                    </a:lnTo>
                    <a:lnTo>
                      <a:pt x="135" y="741"/>
                    </a:lnTo>
                    <a:lnTo>
                      <a:pt x="129" y="750"/>
                    </a:lnTo>
                    <a:lnTo>
                      <a:pt x="125" y="759"/>
                    </a:lnTo>
                    <a:lnTo>
                      <a:pt x="121" y="767"/>
                    </a:lnTo>
                    <a:lnTo>
                      <a:pt x="117" y="775"/>
                    </a:lnTo>
                    <a:lnTo>
                      <a:pt x="58" y="893"/>
                    </a:lnTo>
                    <a:lnTo>
                      <a:pt x="0" y="873"/>
                    </a:lnTo>
                  </a:path>
                </a:pathLst>
              </a:custGeom>
              <a:solidFill>
                <a:schemeClr val="accent2"/>
              </a:solidFill>
              <a:ln w="50800" cap="rnd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26987" name="Freeform 11" descr="Große Schachfelder">
                <a:extLst>
                  <a:ext uri="{FF2B5EF4-FFF2-40B4-BE49-F238E27FC236}">
                    <a16:creationId xmlns:a16="http://schemas.microsoft.com/office/drawing/2014/main" id="{FDB49897-9856-C348-B534-A38C917D13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7" y="972"/>
                <a:ext cx="629" cy="423"/>
              </a:xfrm>
              <a:custGeom>
                <a:avLst/>
                <a:gdLst>
                  <a:gd name="T0" fmla="*/ 0 w 629"/>
                  <a:gd name="T1" fmla="*/ 0 h 423"/>
                  <a:gd name="T2" fmla="*/ 0 w 629"/>
                  <a:gd name="T3" fmla="*/ 422 h 423"/>
                  <a:gd name="T4" fmla="*/ 628 w 629"/>
                  <a:gd name="T5" fmla="*/ 422 h 423"/>
                  <a:gd name="T6" fmla="*/ 507 w 629"/>
                  <a:gd name="T7" fmla="*/ 336 h 423"/>
                  <a:gd name="T8" fmla="*/ 625 w 629"/>
                  <a:gd name="T9" fmla="*/ 286 h 423"/>
                  <a:gd name="T10" fmla="*/ 503 w 629"/>
                  <a:gd name="T11" fmla="*/ 201 h 423"/>
                  <a:gd name="T12" fmla="*/ 622 w 629"/>
                  <a:gd name="T13" fmla="*/ 148 h 423"/>
                  <a:gd name="T14" fmla="*/ 501 w 629"/>
                  <a:gd name="T15" fmla="*/ 80 h 423"/>
                  <a:gd name="T16" fmla="*/ 622 w 629"/>
                  <a:gd name="T17" fmla="*/ 0 h 423"/>
                  <a:gd name="T18" fmla="*/ 0 w 629"/>
                  <a:gd name="T19" fmla="*/ 0 h 42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29" h="423">
                    <a:moveTo>
                      <a:pt x="0" y="0"/>
                    </a:moveTo>
                    <a:lnTo>
                      <a:pt x="0" y="422"/>
                    </a:lnTo>
                    <a:lnTo>
                      <a:pt x="628" y="422"/>
                    </a:lnTo>
                    <a:lnTo>
                      <a:pt x="507" y="336"/>
                    </a:lnTo>
                    <a:lnTo>
                      <a:pt x="625" y="286"/>
                    </a:lnTo>
                    <a:lnTo>
                      <a:pt x="503" y="201"/>
                    </a:lnTo>
                    <a:lnTo>
                      <a:pt x="622" y="148"/>
                    </a:lnTo>
                    <a:lnTo>
                      <a:pt x="501" y="80"/>
                    </a:lnTo>
                    <a:lnTo>
                      <a:pt x="622" y="0"/>
                    </a:lnTo>
                    <a:lnTo>
                      <a:pt x="0" y="0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50800" cap="rnd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26988" name="Rectangle 12">
                <a:extLst>
                  <a:ext uri="{FF2B5EF4-FFF2-40B4-BE49-F238E27FC236}">
                    <a16:creationId xmlns:a16="http://schemas.microsoft.com/office/drawing/2014/main" id="{375E9697-521F-D540-BAB7-8A044AC172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28" y="961"/>
                <a:ext cx="195" cy="445"/>
              </a:xfrm>
              <a:prstGeom prst="rect">
                <a:avLst/>
              </a:prstGeom>
              <a:solidFill>
                <a:srgbClr val="E6E6E6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  <a:ea typeface="ＭＳ Ｐゴシック" charset="0"/>
                </a:endParaRPr>
              </a:p>
            </p:txBody>
          </p:sp>
        </p:grpSp>
        <p:sp>
          <p:nvSpPr>
            <p:cNvPr id="126989" name="Rectangle 13">
              <a:extLst>
                <a:ext uri="{FF2B5EF4-FFF2-40B4-BE49-F238E27FC236}">
                  <a16:creationId xmlns:a16="http://schemas.microsoft.com/office/drawing/2014/main" id="{FD71762A-16FF-734F-985F-62C2C8E46C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0" y="1614"/>
              <a:ext cx="13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>
                <a:defRPr/>
              </a:pPr>
              <a:endParaRPr lang="de-DE">
                <a:latin typeface="Arial Narrow" charset="0"/>
                <a:ea typeface="ＭＳ Ｐゴシック" charset="0"/>
              </a:endParaRPr>
            </a:p>
          </p:txBody>
        </p:sp>
      </p:grpSp>
      <p:grpSp>
        <p:nvGrpSpPr>
          <p:cNvPr id="54276" name="Group 14">
            <a:extLst>
              <a:ext uri="{FF2B5EF4-FFF2-40B4-BE49-F238E27FC236}">
                <a16:creationId xmlns:a16="http://schemas.microsoft.com/office/drawing/2014/main" id="{C22FC2C8-EDAD-5D43-A35F-1457B169CDCB}"/>
              </a:ext>
            </a:extLst>
          </p:cNvPr>
          <p:cNvGrpSpPr>
            <a:grpSpLocks/>
          </p:cNvGrpSpPr>
          <p:nvPr/>
        </p:nvGrpSpPr>
        <p:grpSpPr bwMode="auto">
          <a:xfrm>
            <a:off x="3225187" y="2173203"/>
            <a:ext cx="2286727" cy="2048177"/>
            <a:chOff x="3756" y="384"/>
            <a:chExt cx="2484" cy="2161"/>
          </a:xfrm>
        </p:grpSpPr>
        <p:grpSp>
          <p:nvGrpSpPr>
            <p:cNvPr id="54324" name="Group 15">
              <a:extLst>
                <a:ext uri="{FF2B5EF4-FFF2-40B4-BE49-F238E27FC236}">
                  <a16:creationId xmlns:a16="http://schemas.microsoft.com/office/drawing/2014/main" id="{C9F9B73D-D00A-0D42-A0F7-9D8D84F9D3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83" y="384"/>
              <a:ext cx="1757" cy="2161"/>
              <a:chOff x="4560" y="447"/>
              <a:chExt cx="1692" cy="2161"/>
            </a:xfrm>
          </p:grpSpPr>
          <p:sp>
            <p:nvSpPr>
              <p:cNvPr id="126992" name="Oval 16">
                <a:extLst>
                  <a:ext uri="{FF2B5EF4-FFF2-40B4-BE49-F238E27FC236}">
                    <a16:creationId xmlns:a16="http://schemas.microsoft.com/office/drawing/2014/main" id="{0516DA99-6B92-F44F-BA75-E9BC0E94A0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30" y="2196"/>
                <a:ext cx="748" cy="31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  <a:ea typeface="ＭＳ Ｐゴシック" charset="0"/>
                </a:endParaRPr>
              </a:p>
            </p:txBody>
          </p:sp>
          <p:grpSp>
            <p:nvGrpSpPr>
              <p:cNvPr id="54327" name="Group 17">
                <a:extLst>
                  <a:ext uri="{FF2B5EF4-FFF2-40B4-BE49-F238E27FC236}">
                    <a16:creationId xmlns:a16="http://schemas.microsoft.com/office/drawing/2014/main" id="{8DF0E78E-A2A2-CD4F-A4F6-DD1C623D26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60" y="1391"/>
                <a:ext cx="1341" cy="1217"/>
                <a:chOff x="4560" y="1391"/>
                <a:chExt cx="1341" cy="1217"/>
              </a:xfrm>
            </p:grpSpPr>
            <p:sp>
              <p:nvSpPr>
                <p:cNvPr id="126994" name="Freeform 18">
                  <a:extLst>
                    <a:ext uri="{FF2B5EF4-FFF2-40B4-BE49-F238E27FC236}">
                      <a16:creationId xmlns:a16="http://schemas.microsoft.com/office/drawing/2014/main" id="{2EE7FDAE-F2DE-B84E-AE70-C90947E9E4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60" y="1391"/>
                  <a:ext cx="1341" cy="1145"/>
                </a:xfrm>
                <a:custGeom>
                  <a:avLst/>
                  <a:gdLst>
                    <a:gd name="T0" fmla="*/ 30 w 1341"/>
                    <a:gd name="T1" fmla="*/ 222 h 1145"/>
                    <a:gd name="T2" fmla="*/ 1 w 1341"/>
                    <a:gd name="T3" fmla="*/ 178 h 1145"/>
                    <a:gd name="T4" fmla="*/ 13 w 1341"/>
                    <a:gd name="T5" fmla="*/ 98 h 1145"/>
                    <a:gd name="T6" fmla="*/ 49 w 1341"/>
                    <a:gd name="T7" fmla="*/ 27 h 1145"/>
                    <a:gd name="T8" fmla="*/ 96 w 1341"/>
                    <a:gd name="T9" fmla="*/ 3 h 1145"/>
                    <a:gd name="T10" fmla="*/ 150 w 1341"/>
                    <a:gd name="T11" fmla="*/ 1 h 1145"/>
                    <a:gd name="T12" fmla="*/ 236 w 1341"/>
                    <a:gd name="T13" fmla="*/ 276 h 1145"/>
                    <a:gd name="T14" fmla="*/ 316 w 1341"/>
                    <a:gd name="T15" fmla="*/ 750 h 1145"/>
                    <a:gd name="T16" fmla="*/ 319 w 1341"/>
                    <a:gd name="T17" fmla="*/ 796 h 1145"/>
                    <a:gd name="T18" fmla="*/ 321 w 1341"/>
                    <a:gd name="T19" fmla="*/ 839 h 1145"/>
                    <a:gd name="T20" fmla="*/ 322 w 1341"/>
                    <a:gd name="T21" fmla="*/ 881 h 1145"/>
                    <a:gd name="T22" fmla="*/ 326 w 1341"/>
                    <a:gd name="T23" fmla="*/ 923 h 1145"/>
                    <a:gd name="T24" fmla="*/ 335 w 1341"/>
                    <a:gd name="T25" fmla="*/ 967 h 1145"/>
                    <a:gd name="T26" fmla="*/ 349 w 1341"/>
                    <a:gd name="T27" fmla="*/ 1007 h 1145"/>
                    <a:gd name="T28" fmla="*/ 371 w 1341"/>
                    <a:gd name="T29" fmla="*/ 1028 h 1145"/>
                    <a:gd name="T30" fmla="*/ 402 w 1341"/>
                    <a:gd name="T31" fmla="*/ 1045 h 1145"/>
                    <a:gd name="T32" fmla="*/ 428 w 1341"/>
                    <a:gd name="T33" fmla="*/ 1046 h 1145"/>
                    <a:gd name="T34" fmla="*/ 487 w 1341"/>
                    <a:gd name="T35" fmla="*/ 1000 h 1145"/>
                    <a:gd name="T36" fmla="*/ 513 w 1341"/>
                    <a:gd name="T37" fmla="*/ 975 h 1145"/>
                    <a:gd name="T38" fmla="*/ 520 w 1341"/>
                    <a:gd name="T39" fmla="*/ 965 h 1145"/>
                    <a:gd name="T40" fmla="*/ 758 w 1341"/>
                    <a:gd name="T41" fmla="*/ 983 h 1145"/>
                    <a:gd name="T42" fmla="*/ 806 w 1341"/>
                    <a:gd name="T43" fmla="*/ 1007 h 1145"/>
                    <a:gd name="T44" fmla="*/ 838 w 1341"/>
                    <a:gd name="T45" fmla="*/ 1032 h 1145"/>
                    <a:gd name="T46" fmla="*/ 872 w 1341"/>
                    <a:gd name="T47" fmla="*/ 1055 h 1145"/>
                    <a:gd name="T48" fmla="*/ 900 w 1341"/>
                    <a:gd name="T49" fmla="*/ 1051 h 1145"/>
                    <a:gd name="T50" fmla="*/ 921 w 1341"/>
                    <a:gd name="T51" fmla="*/ 1018 h 1145"/>
                    <a:gd name="T52" fmla="*/ 936 w 1341"/>
                    <a:gd name="T53" fmla="*/ 968 h 1145"/>
                    <a:gd name="T54" fmla="*/ 947 w 1341"/>
                    <a:gd name="T55" fmla="*/ 910 h 1145"/>
                    <a:gd name="T56" fmla="*/ 953 w 1341"/>
                    <a:gd name="T57" fmla="*/ 853 h 1145"/>
                    <a:gd name="T58" fmla="*/ 955 w 1341"/>
                    <a:gd name="T59" fmla="*/ 808 h 1145"/>
                    <a:gd name="T60" fmla="*/ 1157 w 1341"/>
                    <a:gd name="T61" fmla="*/ 0 h 1145"/>
                    <a:gd name="T62" fmla="*/ 1212 w 1341"/>
                    <a:gd name="T63" fmla="*/ 3 h 1145"/>
                    <a:gd name="T64" fmla="*/ 1263 w 1341"/>
                    <a:gd name="T65" fmla="*/ 16 h 1145"/>
                    <a:gd name="T66" fmla="*/ 1306 w 1341"/>
                    <a:gd name="T67" fmla="*/ 48 h 1145"/>
                    <a:gd name="T68" fmla="*/ 1329 w 1341"/>
                    <a:gd name="T69" fmla="*/ 88 h 1145"/>
                    <a:gd name="T70" fmla="*/ 1340 w 1341"/>
                    <a:gd name="T71" fmla="*/ 131 h 1145"/>
                    <a:gd name="T72" fmla="*/ 1335 w 1341"/>
                    <a:gd name="T73" fmla="*/ 174 h 1145"/>
                    <a:gd name="T74" fmla="*/ 1317 w 1341"/>
                    <a:gd name="T75" fmla="*/ 200 h 1145"/>
                    <a:gd name="T76" fmla="*/ 1293 w 1341"/>
                    <a:gd name="T77" fmla="*/ 210 h 1145"/>
                    <a:gd name="T78" fmla="*/ 1266 w 1341"/>
                    <a:gd name="T79" fmla="*/ 214 h 1145"/>
                    <a:gd name="T80" fmla="*/ 1209 w 1341"/>
                    <a:gd name="T81" fmla="*/ 78 h 1145"/>
                    <a:gd name="T82" fmla="*/ 1174 w 1341"/>
                    <a:gd name="T83" fmla="*/ 87 h 1145"/>
                    <a:gd name="T84" fmla="*/ 1149 w 1341"/>
                    <a:gd name="T85" fmla="*/ 109 h 1145"/>
                    <a:gd name="T86" fmla="*/ 1149 w 1341"/>
                    <a:gd name="T87" fmla="*/ 135 h 1145"/>
                    <a:gd name="T88" fmla="*/ 1176 w 1341"/>
                    <a:gd name="T89" fmla="*/ 143 h 1145"/>
                    <a:gd name="T90" fmla="*/ 1011 w 1341"/>
                    <a:gd name="T91" fmla="*/ 1142 h 1145"/>
                    <a:gd name="T92" fmla="*/ 191 w 1341"/>
                    <a:gd name="T93" fmla="*/ 139 h 1145"/>
                    <a:gd name="T94" fmla="*/ 200 w 1341"/>
                    <a:gd name="T95" fmla="*/ 115 h 1145"/>
                    <a:gd name="T96" fmla="*/ 176 w 1341"/>
                    <a:gd name="T97" fmla="*/ 89 h 1145"/>
                    <a:gd name="T98" fmla="*/ 132 w 1341"/>
                    <a:gd name="T99" fmla="*/ 80 h 1145"/>
                    <a:gd name="T100" fmla="*/ 119 w 1341"/>
                    <a:gd name="T101" fmla="*/ 81 h 1145"/>
                    <a:gd name="T102" fmla="*/ 101 w 1341"/>
                    <a:gd name="T103" fmla="*/ 82 h 1145"/>
                    <a:gd name="T104" fmla="*/ 73 w 1341"/>
                    <a:gd name="T105" fmla="*/ 84 h 1145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0" t="0" r="r" b="b"/>
                  <a:pathLst>
                    <a:path w="1341" h="1145">
                      <a:moveTo>
                        <a:pt x="86" y="225"/>
                      </a:moveTo>
                      <a:lnTo>
                        <a:pt x="69" y="227"/>
                      </a:lnTo>
                      <a:lnTo>
                        <a:pt x="54" y="227"/>
                      </a:lnTo>
                      <a:lnTo>
                        <a:pt x="41" y="225"/>
                      </a:lnTo>
                      <a:lnTo>
                        <a:pt x="30" y="222"/>
                      </a:lnTo>
                      <a:lnTo>
                        <a:pt x="21" y="216"/>
                      </a:lnTo>
                      <a:lnTo>
                        <a:pt x="13" y="209"/>
                      </a:lnTo>
                      <a:lnTo>
                        <a:pt x="7" y="200"/>
                      </a:lnTo>
                      <a:lnTo>
                        <a:pt x="3" y="190"/>
                      </a:lnTo>
                      <a:lnTo>
                        <a:pt x="1" y="178"/>
                      </a:lnTo>
                      <a:lnTo>
                        <a:pt x="0" y="165"/>
                      </a:lnTo>
                      <a:lnTo>
                        <a:pt x="1" y="150"/>
                      </a:lnTo>
                      <a:lnTo>
                        <a:pt x="3" y="134"/>
                      </a:lnTo>
                      <a:lnTo>
                        <a:pt x="7" y="117"/>
                      </a:lnTo>
                      <a:lnTo>
                        <a:pt x="13" y="98"/>
                      </a:lnTo>
                      <a:lnTo>
                        <a:pt x="20" y="79"/>
                      </a:lnTo>
                      <a:lnTo>
                        <a:pt x="28" y="58"/>
                      </a:lnTo>
                      <a:lnTo>
                        <a:pt x="35" y="46"/>
                      </a:lnTo>
                      <a:lnTo>
                        <a:pt x="41" y="35"/>
                      </a:lnTo>
                      <a:lnTo>
                        <a:pt x="49" y="27"/>
                      </a:lnTo>
                      <a:lnTo>
                        <a:pt x="57" y="19"/>
                      </a:lnTo>
                      <a:lnTo>
                        <a:pt x="66" y="14"/>
                      </a:lnTo>
                      <a:lnTo>
                        <a:pt x="76" y="9"/>
                      </a:lnTo>
                      <a:lnTo>
                        <a:pt x="85" y="5"/>
                      </a:lnTo>
                      <a:lnTo>
                        <a:pt x="96" y="3"/>
                      </a:lnTo>
                      <a:lnTo>
                        <a:pt x="106" y="1"/>
                      </a:lnTo>
                      <a:lnTo>
                        <a:pt x="117" y="0"/>
                      </a:lnTo>
                      <a:lnTo>
                        <a:pt x="128" y="0"/>
                      </a:lnTo>
                      <a:lnTo>
                        <a:pt x="139" y="0"/>
                      </a:lnTo>
                      <a:lnTo>
                        <a:pt x="150" y="1"/>
                      </a:lnTo>
                      <a:lnTo>
                        <a:pt x="161" y="2"/>
                      </a:lnTo>
                      <a:lnTo>
                        <a:pt x="173" y="3"/>
                      </a:lnTo>
                      <a:lnTo>
                        <a:pt x="184" y="4"/>
                      </a:lnTo>
                      <a:lnTo>
                        <a:pt x="209" y="39"/>
                      </a:lnTo>
                      <a:lnTo>
                        <a:pt x="236" y="276"/>
                      </a:lnTo>
                      <a:lnTo>
                        <a:pt x="266" y="434"/>
                      </a:lnTo>
                      <a:lnTo>
                        <a:pt x="312" y="720"/>
                      </a:lnTo>
                      <a:lnTo>
                        <a:pt x="313" y="730"/>
                      </a:lnTo>
                      <a:lnTo>
                        <a:pt x="315" y="740"/>
                      </a:lnTo>
                      <a:lnTo>
                        <a:pt x="316" y="750"/>
                      </a:lnTo>
                      <a:lnTo>
                        <a:pt x="317" y="759"/>
                      </a:lnTo>
                      <a:lnTo>
                        <a:pt x="317" y="769"/>
                      </a:lnTo>
                      <a:lnTo>
                        <a:pt x="318" y="778"/>
                      </a:lnTo>
                      <a:lnTo>
                        <a:pt x="319" y="787"/>
                      </a:lnTo>
                      <a:lnTo>
                        <a:pt x="319" y="796"/>
                      </a:lnTo>
                      <a:lnTo>
                        <a:pt x="320" y="805"/>
                      </a:lnTo>
                      <a:lnTo>
                        <a:pt x="320" y="813"/>
                      </a:lnTo>
                      <a:lnTo>
                        <a:pt x="320" y="822"/>
                      </a:lnTo>
                      <a:lnTo>
                        <a:pt x="321" y="831"/>
                      </a:lnTo>
                      <a:lnTo>
                        <a:pt x="321" y="839"/>
                      </a:lnTo>
                      <a:lnTo>
                        <a:pt x="321" y="847"/>
                      </a:lnTo>
                      <a:lnTo>
                        <a:pt x="321" y="856"/>
                      </a:lnTo>
                      <a:lnTo>
                        <a:pt x="322" y="864"/>
                      </a:lnTo>
                      <a:lnTo>
                        <a:pt x="322" y="873"/>
                      </a:lnTo>
                      <a:lnTo>
                        <a:pt x="322" y="881"/>
                      </a:lnTo>
                      <a:lnTo>
                        <a:pt x="323" y="889"/>
                      </a:lnTo>
                      <a:lnTo>
                        <a:pt x="324" y="898"/>
                      </a:lnTo>
                      <a:lnTo>
                        <a:pt x="324" y="906"/>
                      </a:lnTo>
                      <a:lnTo>
                        <a:pt x="326" y="914"/>
                      </a:lnTo>
                      <a:lnTo>
                        <a:pt x="326" y="923"/>
                      </a:lnTo>
                      <a:lnTo>
                        <a:pt x="328" y="931"/>
                      </a:lnTo>
                      <a:lnTo>
                        <a:pt x="329" y="940"/>
                      </a:lnTo>
                      <a:lnTo>
                        <a:pt x="331" y="949"/>
                      </a:lnTo>
                      <a:lnTo>
                        <a:pt x="333" y="958"/>
                      </a:lnTo>
                      <a:lnTo>
                        <a:pt x="335" y="967"/>
                      </a:lnTo>
                      <a:lnTo>
                        <a:pt x="338" y="976"/>
                      </a:lnTo>
                      <a:lnTo>
                        <a:pt x="341" y="985"/>
                      </a:lnTo>
                      <a:lnTo>
                        <a:pt x="344" y="994"/>
                      </a:lnTo>
                      <a:lnTo>
                        <a:pt x="347" y="1004"/>
                      </a:lnTo>
                      <a:lnTo>
                        <a:pt x="349" y="1007"/>
                      </a:lnTo>
                      <a:lnTo>
                        <a:pt x="351" y="1011"/>
                      </a:lnTo>
                      <a:lnTo>
                        <a:pt x="355" y="1015"/>
                      </a:lnTo>
                      <a:lnTo>
                        <a:pt x="360" y="1020"/>
                      </a:lnTo>
                      <a:lnTo>
                        <a:pt x="365" y="1024"/>
                      </a:lnTo>
                      <a:lnTo>
                        <a:pt x="371" y="1028"/>
                      </a:lnTo>
                      <a:lnTo>
                        <a:pt x="376" y="1032"/>
                      </a:lnTo>
                      <a:lnTo>
                        <a:pt x="383" y="1036"/>
                      </a:lnTo>
                      <a:lnTo>
                        <a:pt x="390" y="1040"/>
                      </a:lnTo>
                      <a:lnTo>
                        <a:pt x="396" y="1043"/>
                      </a:lnTo>
                      <a:lnTo>
                        <a:pt x="402" y="1045"/>
                      </a:lnTo>
                      <a:lnTo>
                        <a:pt x="409" y="1047"/>
                      </a:lnTo>
                      <a:lnTo>
                        <a:pt x="414" y="1049"/>
                      </a:lnTo>
                      <a:lnTo>
                        <a:pt x="419" y="1049"/>
                      </a:lnTo>
                      <a:lnTo>
                        <a:pt x="424" y="1048"/>
                      </a:lnTo>
                      <a:lnTo>
                        <a:pt x="428" y="1046"/>
                      </a:lnTo>
                      <a:lnTo>
                        <a:pt x="443" y="1035"/>
                      </a:lnTo>
                      <a:lnTo>
                        <a:pt x="456" y="1025"/>
                      </a:lnTo>
                      <a:lnTo>
                        <a:pt x="468" y="1016"/>
                      </a:lnTo>
                      <a:lnTo>
                        <a:pt x="478" y="1008"/>
                      </a:lnTo>
                      <a:lnTo>
                        <a:pt x="487" y="1000"/>
                      </a:lnTo>
                      <a:lnTo>
                        <a:pt x="494" y="994"/>
                      </a:lnTo>
                      <a:lnTo>
                        <a:pt x="500" y="988"/>
                      </a:lnTo>
                      <a:lnTo>
                        <a:pt x="505" y="983"/>
                      </a:lnTo>
                      <a:lnTo>
                        <a:pt x="510" y="979"/>
                      </a:lnTo>
                      <a:lnTo>
                        <a:pt x="513" y="975"/>
                      </a:lnTo>
                      <a:lnTo>
                        <a:pt x="516" y="971"/>
                      </a:lnTo>
                      <a:lnTo>
                        <a:pt x="518" y="969"/>
                      </a:lnTo>
                      <a:lnTo>
                        <a:pt x="518" y="967"/>
                      </a:lnTo>
                      <a:lnTo>
                        <a:pt x="520" y="966"/>
                      </a:lnTo>
                      <a:lnTo>
                        <a:pt x="520" y="965"/>
                      </a:lnTo>
                      <a:lnTo>
                        <a:pt x="520" y="964"/>
                      </a:lnTo>
                      <a:lnTo>
                        <a:pt x="613" y="910"/>
                      </a:lnTo>
                      <a:lnTo>
                        <a:pt x="731" y="973"/>
                      </a:lnTo>
                      <a:lnTo>
                        <a:pt x="745" y="978"/>
                      </a:lnTo>
                      <a:lnTo>
                        <a:pt x="758" y="983"/>
                      </a:lnTo>
                      <a:lnTo>
                        <a:pt x="770" y="988"/>
                      </a:lnTo>
                      <a:lnTo>
                        <a:pt x="780" y="992"/>
                      </a:lnTo>
                      <a:lnTo>
                        <a:pt x="790" y="997"/>
                      </a:lnTo>
                      <a:lnTo>
                        <a:pt x="798" y="1002"/>
                      </a:lnTo>
                      <a:lnTo>
                        <a:pt x="806" y="1007"/>
                      </a:lnTo>
                      <a:lnTo>
                        <a:pt x="813" y="1012"/>
                      </a:lnTo>
                      <a:lnTo>
                        <a:pt x="820" y="1017"/>
                      </a:lnTo>
                      <a:lnTo>
                        <a:pt x="826" y="1022"/>
                      </a:lnTo>
                      <a:lnTo>
                        <a:pt x="832" y="1027"/>
                      </a:lnTo>
                      <a:lnTo>
                        <a:pt x="838" y="1032"/>
                      </a:lnTo>
                      <a:lnTo>
                        <a:pt x="844" y="1037"/>
                      </a:lnTo>
                      <a:lnTo>
                        <a:pt x="851" y="1042"/>
                      </a:lnTo>
                      <a:lnTo>
                        <a:pt x="858" y="1047"/>
                      </a:lnTo>
                      <a:lnTo>
                        <a:pt x="866" y="1052"/>
                      </a:lnTo>
                      <a:lnTo>
                        <a:pt x="872" y="1055"/>
                      </a:lnTo>
                      <a:lnTo>
                        <a:pt x="878" y="1057"/>
                      </a:lnTo>
                      <a:lnTo>
                        <a:pt x="884" y="1057"/>
                      </a:lnTo>
                      <a:lnTo>
                        <a:pt x="889" y="1056"/>
                      </a:lnTo>
                      <a:lnTo>
                        <a:pt x="895" y="1054"/>
                      </a:lnTo>
                      <a:lnTo>
                        <a:pt x="900" y="1051"/>
                      </a:lnTo>
                      <a:lnTo>
                        <a:pt x="905" y="1046"/>
                      </a:lnTo>
                      <a:lnTo>
                        <a:pt x="909" y="1040"/>
                      </a:lnTo>
                      <a:lnTo>
                        <a:pt x="914" y="1034"/>
                      </a:lnTo>
                      <a:lnTo>
                        <a:pt x="917" y="1027"/>
                      </a:lnTo>
                      <a:lnTo>
                        <a:pt x="921" y="1018"/>
                      </a:lnTo>
                      <a:lnTo>
                        <a:pt x="925" y="1010"/>
                      </a:lnTo>
                      <a:lnTo>
                        <a:pt x="928" y="1000"/>
                      </a:lnTo>
                      <a:lnTo>
                        <a:pt x="931" y="990"/>
                      </a:lnTo>
                      <a:lnTo>
                        <a:pt x="934" y="979"/>
                      </a:lnTo>
                      <a:lnTo>
                        <a:pt x="936" y="968"/>
                      </a:lnTo>
                      <a:lnTo>
                        <a:pt x="939" y="957"/>
                      </a:lnTo>
                      <a:lnTo>
                        <a:pt x="941" y="945"/>
                      </a:lnTo>
                      <a:lnTo>
                        <a:pt x="943" y="934"/>
                      </a:lnTo>
                      <a:lnTo>
                        <a:pt x="945" y="922"/>
                      </a:lnTo>
                      <a:lnTo>
                        <a:pt x="947" y="910"/>
                      </a:lnTo>
                      <a:lnTo>
                        <a:pt x="948" y="898"/>
                      </a:lnTo>
                      <a:lnTo>
                        <a:pt x="950" y="886"/>
                      </a:lnTo>
                      <a:lnTo>
                        <a:pt x="951" y="875"/>
                      </a:lnTo>
                      <a:lnTo>
                        <a:pt x="952" y="864"/>
                      </a:lnTo>
                      <a:lnTo>
                        <a:pt x="953" y="853"/>
                      </a:lnTo>
                      <a:lnTo>
                        <a:pt x="954" y="843"/>
                      </a:lnTo>
                      <a:lnTo>
                        <a:pt x="954" y="833"/>
                      </a:lnTo>
                      <a:lnTo>
                        <a:pt x="955" y="824"/>
                      </a:lnTo>
                      <a:lnTo>
                        <a:pt x="955" y="816"/>
                      </a:lnTo>
                      <a:lnTo>
                        <a:pt x="955" y="808"/>
                      </a:lnTo>
                      <a:lnTo>
                        <a:pt x="955" y="802"/>
                      </a:lnTo>
                      <a:lnTo>
                        <a:pt x="1017" y="502"/>
                      </a:lnTo>
                      <a:lnTo>
                        <a:pt x="1067" y="327"/>
                      </a:lnTo>
                      <a:lnTo>
                        <a:pt x="1115" y="83"/>
                      </a:lnTo>
                      <a:lnTo>
                        <a:pt x="1157" y="0"/>
                      </a:lnTo>
                      <a:lnTo>
                        <a:pt x="1169" y="0"/>
                      </a:lnTo>
                      <a:lnTo>
                        <a:pt x="1179" y="1"/>
                      </a:lnTo>
                      <a:lnTo>
                        <a:pt x="1190" y="1"/>
                      </a:lnTo>
                      <a:lnTo>
                        <a:pt x="1201" y="2"/>
                      </a:lnTo>
                      <a:lnTo>
                        <a:pt x="1212" y="3"/>
                      </a:lnTo>
                      <a:lnTo>
                        <a:pt x="1222" y="4"/>
                      </a:lnTo>
                      <a:lnTo>
                        <a:pt x="1233" y="6"/>
                      </a:lnTo>
                      <a:lnTo>
                        <a:pt x="1243" y="9"/>
                      </a:lnTo>
                      <a:lnTo>
                        <a:pt x="1253" y="12"/>
                      </a:lnTo>
                      <a:lnTo>
                        <a:pt x="1263" y="16"/>
                      </a:lnTo>
                      <a:lnTo>
                        <a:pt x="1273" y="20"/>
                      </a:lnTo>
                      <a:lnTo>
                        <a:pt x="1281" y="26"/>
                      </a:lnTo>
                      <a:lnTo>
                        <a:pt x="1290" y="32"/>
                      </a:lnTo>
                      <a:lnTo>
                        <a:pt x="1298" y="39"/>
                      </a:lnTo>
                      <a:lnTo>
                        <a:pt x="1306" y="48"/>
                      </a:lnTo>
                      <a:lnTo>
                        <a:pt x="1313" y="58"/>
                      </a:lnTo>
                      <a:lnTo>
                        <a:pt x="1318" y="65"/>
                      </a:lnTo>
                      <a:lnTo>
                        <a:pt x="1322" y="72"/>
                      </a:lnTo>
                      <a:lnTo>
                        <a:pt x="1326" y="80"/>
                      </a:lnTo>
                      <a:lnTo>
                        <a:pt x="1329" y="88"/>
                      </a:lnTo>
                      <a:lnTo>
                        <a:pt x="1332" y="96"/>
                      </a:lnTo>
                      <a:lnTo>
                        <a:pt x="1335" y="104"/>
                      </a:lnTo>
                      <a:lnTo>
                        <a:pt x="1337" y="114"/>
                      </a:lnTo>
                      <a:lnTo>
                        <a:pt x="1339" y="122"/>
                      </a:lnTo>
                      <a:lnTo>
                        <a:pt x="1340" y="131"/>
                      </a:lnTo>
                      <a:lnTo>
                        <a:pt x="1340" y="140"/>
                      </a:lnTo>
                      <a:lnTo>
                        <a:pt x="1340" y="149"/>
                      </a:lnTo>
                      <a:lnTo>
                        <a:pt x="1339" y="157"/>
                      </a:lnTo>
                      <a:lnTo>
                        <a:pt x="1337" y="166"/>
                      </a:lnTo>
                      <a:lnTo>
                        <a:pt x="1335" y="174"/>
                      </a:lnTo>
                      <a:lnTo>
                        <a:pt x="1332" y="182"/>
                      </a:lnTo>
                      <a:lnTo>
                        <a:pt x="1327" y="189"/>
                      </a:lnTo>
                      <a:lnTo>
                        <a:pt x="1324" y="193"/>
                      </a:lnTo>
                      <a:lnTo>
                        <a:pt x="1321" y="197"/>
                      </a:lnTo>
                      <a:lnTo>
                        <a:pt x="1317" y="200"/>
                      </a:lnTo>
                      <a:lnTo>
                        <a:pt x="1312" y="203"/>
                      </a:lnTo>
                      <a:lnTo>
                        <a:pt x="1308" y="205"/>
                      </a:lnTo>
                      <a:lnTo>
                        <a:pt x="1303" y="207"/>
                      </a:lnTo>
                      <a:lnTo>
                        <a:pt x="1298" y="209"/>
                      </a:lnTo>
                      <a:lnTo>
                        <a:pt x="1293" y="210"/>
                      </a:lnTo>
                      <a:lnTo>
                        <a:pt x="1288" y="211"/>
                      </a:lnTo>
                      <a:lnTo>
                        <a:pt x="1282" y="212"/>
                      </a:lnTo>
                      <a:lnTo>
                        <a:pt x="1277" y="213"/>
                      </a:lnTo>
                      <a:lnTo>
                        <a:pt x="1271" y="214"/>
                      </a:lnTo>
                      <a:lnTo>
                        <a:pt x="1266" y="214"/>
                      </a:lnTo>
                      <a:lnTo>
                        <a:pt x="1261" y="214"/>
                      </a:lnTo>
                      <a:lnTo>
                        <a:pt x="1256" y="214"/>
                      </a:lnTo>
                      <a:lnTo>
                        <a:pt x="1252" y="215"/>
                      </a:lnTo>
                      <a:lnTo>
                        <a:pt x="1278" y="78"/>
                      </a:lnTo>
                      <a:lnTo>
                        <a:pt x="1209" y="78"/>
                      </a:lnTo>
                      <a:lnTo>
                        <a:pt x="1202" y="78"/>
                      </a:lnTo>
                      <a:lnTo>
                        <a:pt x="1195" y="80"/>
                      </a:lnTo>
                      <a:lnTo>
                        <a:pt x="1188" y="81"/>
                      </a:lnTo>
                      <a:lnTo>
                        <a:pt x="1181" y="84"/>
                      </a:lnTo>
                      <a:lnTo>
                        <a:pt x="1174" y="87"/>
                      </a:lnTo>
                      <a:lnTo>
                        <a:pt x="1168" y="91"/>
                      </a:lnTo>
                      <a:lnTo>
                        <a:pt x="1162" y="95"/>
                      </a:lnTo>
                      <a:lnTo>
                        <a:pt x="1157" y="99"/>
                      </a:lnTo>
                      <a:lnTo>
                        <a:pt x="1153" y="104"/>
                      </a:lnTo>
                      <a:lnTo>
                        <a:pt x="1149" y="109"/>
                      </a:lnTo>
                      <a:lnTo>
                        <a:pt x="1146" y="114"/>
                      </a:lnTo>
                      <a:lnTo>
                        <a:pt x="1145" y="119"/>
                      </a:lnTo>
                      <a:lnTo>
                        <a:pt x="1145" y="124"/>
                      </a:lnTo>
                      <a:lnTo>
                        <a:pt x="1146" y="130"/>
                      </a:lnTo>
                      <a:lnTo>
                        <a:pt x="1149" y="135"/>
                      </a:lnTo>
                      <a:lnTo>
                        <a:pt x="1153" y="140"/>
                      </a:lnTo>
                      <a:lnTo>
                        <a:pt x="1160" y="141"/>
                      </a:lnTo>
                      <a:lnTo>
                        <a:pt x="1165" y="142"/>
                      </a:lnTo>
                      <a:lnTo>
                        <a:pt x="1171" y="142"/>
                      </a:lnTo>
                      <a:lnTo>
                        <a:pt x="1176" y="143"/>
                      </a:lnTo>
                      <a:lnTo>
                        <a:pt x="1182" y="143"/>
                      </a:lnTo>
                      <a:lnTo>
                        <a:pt x="1187" y="144"/>
                      </a:lnTo>
                      <a:lnTo>
                        <a:pt x="1193" y="144"/>
                      </a:lnTo>
                      <a:lnTo>
                        <a:pt x="1199" y="146"/>
                      </a:lnTo>
                      <a:lnTo>
                        <a:pt x="1011" y="1142"/>
                      </a:lnTo>
                      <a:lnTo>
                        <a:pt x="248" y="1144"/>
                      </a:lnTo>
                      <a:lnTo>
                        <a:pt x="149" y="148"/>
                      </a:lnTo>
                      <a:lnTo>
                        <a:pt x="176" y="144"/>
                      </a:lnTo>
                      <a:lnTo>
                        <a:pt x="184" y="142"/>
                      </a:lnTo>
                      <a:lnTo>
                        <a:pt x="191" y="139"/>
                      </a:lnTo>
                      <a:lnTo>
                        <a:pt x="196" y="135"/>
                      </a:lnTo>
                      <a:lnTo>
                        <a:pt x="199" y="131"/>
                      </a:lnTo>
                      <a:lnTo>
                        <a:pt x="201" y="126"/>
                      </a:lnTo>
                      <a:lnTo>
                        <a:pt x="201" y="120"/>
                      </a:lnTo>
                      <a:lnTo>
                        <a:pt x="200" y="115"/>
                      </a:lnTo>
                      <a:lnTo>
                        <a:pt x="198" y="109"/>
                      </a:lnTo>
                      <a:lnTo>
                        <a:pt x="194" y="104"/>
                      </a:lnTo>
                      <a:lnTo>
                        <a:pt x="189" y="98"/>
                      </a:lnTo>
                      <a:lnTo>
                        <a:pt x="183" y="93"/>
                      </a:lnTo>
                      <a:lnTo>
                        <a:pt x="176" y="89"/>
                      </a:lnTo>
                      <a:lnTo>
                        <a:pt x="167" y="85"/>
                      </a:lnTo>
                      <a:lnTo>
                        <a:pt x="158" y="83"/>
                      </a:lnTo>
                      <a:lnTo>
                        <a:pt x="146" y="81"/>
                      </a:lnTo>
                      <a:lnTo>
                        <a:pt x="135" y="80"/>
                      </a:lnTo>
                      <a:lnTo>
                        <a:pt x="132" y="80"/>
                      </a:lnTo>
                      <a:lnTo>
                        <a:pt x="130" y="80"/>
                      </a:lnTo>
                      <a:lnTo>
                        <a:pt x="127" y="80"/>
                      </a:lnTo>
                      <a:lnTo>
                        <a:pt x="124" y="81"/>
                      </a:lnTo>
                      <a:lnTo>
                        <a:pt x="121" y="81"/>
                      </a:lnTo>
                      <a:lnTo>
                        <a:pt x="119" y="81"/>
                      </a:lnTo>
                      <a:lnTo>
                        <a:pt x="115" y="81"/>
                      </a:lnTo>
                      <a:lnTo>
                        <a:pt x="112" y="81"/>
                      </a:lnTo>
                      <a:lnTo>
                        <a:pt x="109" y="81"/>
                      </a:lnTo>
                      <a:lnTo>
                        <a:pt x="105" y="82"/>
                      </a:lnTo>
                      <a:lnTo>
                        <a:pt x="101" y="82"/>
                      </a:lnTo>
                      <a:lnTo>
                        <a:pt x="96" y="82"/>
                      </a:lnTo>
                      <a:lnTo>
                        <a:pt x="91" y="83"/>
                      </a:lnTo>
                      <a:lnTo>
                        <a:pt x="85" y="83"/>
                      </a:lnTo>
                      <a:lnTo>
                        <a:pt x="79" y="83"/>
                      </a:lnTo>
                      <a:lnTo>
                        <a:pt x="73" y="84"/>
                      </a:lnTo>
                      <a:lnTo>
                        <a:pt x="86" y="225"/>
                      </a:lnTo>
                    </a:path>
                  </a:pathLst>
                </a:custGeom>
                <a:solidFill>
                  <a:srgbClr val="99CC9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 dirty="0"/>
                </a:p>
              </p:txBody>
            </p:sp>
            <p:grpSp>
              <p:nvGrpSpPr>
                <p:cNvPr id="54332" name="Group 19">
                  <a:extLst>
                    <a:ext uri="{FF2B5EF4-FFF2-40B4-BE49-F238E27FC236}">
                      <a16:creationId xmlns:a16="http://schemas.microsoft.com/office/drawing/2014/main" id="{C2014B9B-8000-4247-9E6F-6BCB848C181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629" y="1468"/>
                  <a:ext cx="1217" cy="1140"/>
                  <a:chOff x="4629" y="1468"/>
                  <a:chExt cx="1217" cy="1140"/>
                </a:xfrm>
              </p:grpSpPr>
              <p:sp>
                <p:nvSpPr>
                  <p:cNvPr id="126996" name="Freeform 20">
                    <a:extLst>
                      <a:ext uri="{FF2B5EF4-FFF2-40B4-BE49-F238E27FC236}">
                        <a16:creationId xmlns:a16="http://schemas.microsoft.com/office/drawing/2014/main" id="{6A9E3AE0-D747-7F4B-92BE-42A3D5C2D1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34" y="1469"/>
                    <a:ext cx="1205" cy="1139"/>
                  </a:xfrm>
                  <a:custGeom>
                    <a:avLst/>
                    <a:gdLst>
                      <a:gd name="T0" fmla="*/ 74 w 1206"/>
                      <a:gd name="T1" fmla="*/ 3 h 1139"/>
                      <a:gd name="T2" fmla="*/ 95 w 1206"/>
                      <a:gd name="T3" fmla="*/ 7 h 1139"/>
                      <a:gd name="T4" fmla="*/ 111 w 1206"/>
                      <a:gd name="T5" fmla="*/ 15 h 1139"/>
                      <a:gd name="T6" fmla="*/ 122 w 1206"/>
                      <a:gd name="T7" fmla="*/ 25 h 1139"/>
                      <a:gd name="T8" fmla="*/ 129 w 1206"/>
                      <a:gd name="T9" fmla="*/ 36 h 1139"/>
                      <a:gd name="T10" fmla="*/ 129 w 1206"/>
                      <a:gd name="T11" fmla="*/ 48 h 1139"/>
                      <a:gd name="T12" fmla="*/ 123 w 1206"/>
                      <a:gd name="T13" fmla="*/ 57 h 1139"/>
                      <a:gd name="T14" fmla="*/ 112 w 1206"/>
                      <a:gd name="T15" fmla="*/ 64 h 1139"/>
                      <a:gd name="T16" fmla="*/ 76 w 1206"/>
                      <a:gd name="T17" fmla="*/ 70 h 1139"/>
                      <a:gd name="T18" fmla="*/ 937 w 1206"/>
                      <a:gd name="T19" fmla="*/ 1063 h 1139"/>
                      <a:gd name="T20" fmla="*/ 1119 w 1206"/>
                      <a:gd name="T21" fmla="*/ 66 h 1139"/>
                      <a:gd name="T22" fmla="*/ 1108 w 1206"/>
                      <a:gd name="T23" fmla="*/ 65 h 1139"/>
                      <a:gd name="T24" fmla="*/ 1097 w 1206"/>
                      <a:gd name="T25" fmla="*/ 64 h 1139"/>
                      <a:gd name="T26" fmla="*/ 1085 w 1206"/>
                      <a:gd name="T27" fmla="*/ 63 h 1139"/>
                      <a:gd name="T28" fmla="*/ 1075 w 1206"/>
                      <a:gd name="T29" fmla="*/ 57 h 1139"/>
                      <a:gd name="T30" fmla="*/ 1071 w 1206"/>
                      <a:gd name="T31" fmla="*/ 46 h 1139"/>
                      <a:gd name="T32" fmla="*/ 1073 w 1206"/>
                      <a:gd name="T33" fmla="*/ 36 h 1139"/>
                      <a:gd name="T34" fmla="*/ 1078 w 1206"/>
                      <a:gd name="T35" fmla="*/ 26 h 1139"/>
                      <a:gd name="T36" fmla="*/ 1088 w 1206"/>
                      <a:gd name="T37" fmla="*/ 16 h 1139"/>
                      <a:gd name="T38" fmla="*/ 1100 w 1206"/>
                      <a:gd name="T39" fmla="*/ 9 h 1139"/>
                      <a:gd name="T40" fmla="*/ 1114 w 1206"/>
                      <a:gd name="T41" fmla="*/ 4 h 1139"/>
                      <a:gd name="T42" fmla="*/ 1128 w 1206"/>
                      <a:gd name="T43" fmla="*/ 0 h 1139"/>
                      <a:gd name="T44" fmla="*/ 1204 w 1206"/>
                      <a:gd name="T45" fmla="*/ 0 h 1139"/>
                      <a:gd name="T46" fmla="*/ 115 w 1206"/>
                      <a:gd name="T47" fmla="*/ 1138 h 1139"/>
                      <a:gd name="T48" fmla="*/ 7 w 1206"/>
                      <a:gd name="T49" fmla="*/ 5 h 1139"/>
                      <a:gd name="T50" fmla="*/ 18 w 1206"/>
                      <a:gd name="T51" fmla="*/ 5 h 1139"/>
                      <a:gd name="T52" fmla="*/ 28 w 1206"/>
                      <a:gd name="T53" fmla="*/ 4 h 1139"/>
                      <a:gd name="T54" fmla="*/ 36 w 1206"/>
                      <a:gd name="T55" fmla="*/ 4 h 1139"/>
                      <a:gd name="T56" fmla="*/ 42 w 1206"/>
                      <a:gd name="T57" fmla="*/ 3 h 1139"/>
                      <a:gd name="T58" fmla="*/ 48 w 1206"/>
                      <a:gd name="T59" fmla="*/ 3 h 1139"/>
                      <a:gd name="T60" fmla="*/ 54 w 1206"/>
                      <a:gd name="T61" fmla="*/ 3 h 1139"/>
                      <a:gd name="T62" fmla="*/ 59 w 1206"/>
                      <a:gd name="T63" fmla="*/ 2 h 113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1206" h="1139">
                        <a:moveTo>
                          <a:pt x="62" y="2"/>
                        </a:moveTo>
                        <a:lnTo>
                          <a:pt x="74" y="3"/>
                        </a:lnTo>
                        <a:lnTo>
                          <a:pt x="85" y="4"/>
                        </a:lnTo>
                        <a:lnTo>
                          <a:pt x="95" y="7"/>
                        </a:lnTo>
                        <a:lnTo>
                          <a:pt x="104" y="10"/>
                        </a:lnTo>
                        <a:lnTo>
                          <a:pt x="111" y="15"/>
                        </a:lnTo>
                        <a:lnTo>
                          <a:pt x="117" y="19"/>
                        </a:lnTo>
                        <a:lnTo>
                          <a:pt x="122" y="25"/>
                        </a:lnTo>
                        <a:lnTo>
                          <a:pt x="126" y="31"/>
                        </a:lnTo>
                        <a:lnTo>
                          <a:pt x="129" y="36"/>
                        </a:lnTo>
                        <a:lnTo>
                          <a:pt x="129" y="42"/>
                        </a:lnTo>
                        <a:lnTo>
                          <a:pt x="129" y="48"/>
                        </a:lnTo>
                        <a:lnTo>
                          <a:pt x="127" y="53"/>
                        </a:lnTo>
                        <a:lnTo>
                          <a:pt x="123" y="57"/>
                        </a:lnTo>
                        <a:lnTo>
                          <a:pt x="118" y="61"/>
                        </a:lnTo>
                        <a:lnTo>
                          <a:pt x="112" y="64"/>
                        </a:lnTo>
                        <a:lnTo>
                          <a:pt x="104" y="66"/>
                        </a:lnTo>
                        <a:lnTo>
                          <a:pt x="76" y="70"/>
                        </a:lnTo>
                        <a:lnTo>
                          <a:pt x="176" y="1065"/>
                        </a:lnTo>
                        <a:lnTo>
                          <a:pt x="938" y="1063"/>
                        </a:lnTo>
                        <a:lnTo>
                          <a:pt x="1126" y="68"/>
                        </a:lnTo>
                        <a:lnTo>
                          <a:pt x="1120" y="66"/>
                        </a:lnTo>
                        <a:lnTo>
                          <a:pt x="1114" y="66"/>
                        </a:lnTo>
                        <a:lnTo>
                          <a:pt x="1109" y="65"/>
                        </a:lnTo>
                        <a:lnTo>
                          <a:pt x="1103" y="65"/>
                        </a:lnTo>
                        <a:lnTo>
                          <a:pt x="1098" y="64"/>
                        </a:lnTo>
                        <a:lnTo>
                          <a:pt x="1092" y="64"/>
                        </a:lnTo>
                        <a:lnTo>
                          <a:pt x="1086" y="63"/>
                        </a:lnTo>
                        <a:lnTo>
                          <a:pt x="1081" y="62"/>
                        </a:lnTo>
                        <a:lnTo>
                          <a:pt x="1076" y="57"/>
                        </a:lnTo>
                        <a:lnTo>
                          <a:pt x="1073" y="52"/>
                        </a:lnTo>
                        <a:lnTo>
                          <a:pt x="1072" y="46"/>
                        </a:lnTo>
                        <a:lnTo>
                          <a:pt x="1072" y="41"/>
                        </a:lnTo>
                        <a:lnTo>
                          <a:pt x="1074" y="36"/>
                        </a:lnTo>
                        <a:lnTo>
                          <a:pt x="1076" y="31"/>
                        </a:lnTo>
                        <a:lnTo>
                          <a:pt x="1079" y="26"/>
                        </a:lnTo>
                        <a:lnTo>
                          <a:pt x="1084" y="21"/>
                        </a:lnTo>
                        <a:lnTo>
                          <a:pt x="1089" y="16"/>
                        </a:lnTo>
                        <a:lnTo>
                          <a:pt x="1095" y="12"/>
                        </a:lnTo>
                        <a:lnTo>
                          <a:pt x="1101" y="9"/>
                        </a:lnTo>
                        <a:lnTo>
                          <a:pt x="1107" y="6"/>
                        </a:lnTo>
                        <a:lnTo>
                          <a:pt x="1115" y="4"/>
                        </a:lnTo>
                        <a:lnTo>
                          <a:pt x="1121" y="2"/>
                        </a:lnTo>
                        <a:lnTo>
                          <a:pt x="1129" y="0"/>
                        </a:lnTo>
                        <a:lnTo>
                          <a:pt x="1136" y="0"/>
                        </a:lnTo>
                        <a:lnTo>
                          <a:pt x="1205" y="0"/>
                        </a:lnTo>
                        <a:lnTo>
                          <a:pt x="997" y="1138"/>
                        </a:lnTo>
                        <a:lnTo>
                          <a:pt x="115" y="1138"/>
                        </a:lnTo>
                        <a:lnTo>
                          <a:pt x="0" y="6"/>
                        </a:lnTo>
                        <a:lnTo>
                          <a:pt x="7" y="5"/>
                        </a:lnTo>
                        <a:lnTo>
                          <a:pt x="13" y="5"/>
                        </a:lnTo>
                        <a:lnTo>
                          <a:pt x="18" y="5"/>
                        </a:lnTo>
                        <a:lnTo>
                          <a:pt x="23" y="5"/>
                        </a:lnTo>
                        <a:lnTo>
                          <a:pt x="28" y="4"/>
                        </a:lnTo>
                        <a:lnTo>
                          <a:pt x="32" y="4"/>
                        </a:lnTo>
                        <a:lnTo>
                          <a:pt x="36" y="4"/>
                        </a:lnTo>
                        <a:lnTo>
                          <a:pt x="39" y="4"/>
                        </a:lnTo>
                        <a:lnTo>
                          <a:pt x="42" y="3"/>
                        </a:lnTo>
                        <a:lnTo>
                          <a:pt x="45" y="3"/>
                        </a:lnTo>
                        <a:lnTo>
                          <a:pt x="48" y="3"/>
                        </a:lnTo>
                        <a:lnTo>
                          <a:pt x="51" y="3"/>
                        </a:lnTo>
                        <a:lnTo>
                          <a:pt x="54" y="3"/>
                        </a:lnTo>
                        <a:lnTo>
                          <a:pt x="56" y="2"/>
                        </a:lnTo>
                        <a:lnTo>
                          <a:pt x="59" y="2"/>
                        </a:lnTo>
                        <a:lnTo>
                          <a:pt x="62" y="2"/>
                        </a:lnTo>
                      </a:path>
                    </a:pathLst>
                  </a:custGeom>
                  <a:solidFill>
                    <a:srgbClr val="E6E6E6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grpSp>
                <p:nvGrpSpPr>
                  <p:cNvPr id="54334" name="Group 21">
                    <a:extLst>
                      <a:ext uri="{FF2B5EF4-FFF2-40B4-BE49-F238E27FC236}">
                        <a16:creationId xmlns:a16="http://schemas.microsoft.com/office/drawing/2014/main" id="{80A37EB7-5356-9041-ACF8-A9F4CD66FD3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629" y="1468"/>
                    <a:ext cx="1217" cy="1077"/>
                    <a:chOff x="4629" y="1468"/>
                    <a:chExt cx="1217" cy="1077"/>
                  </a:xfrm>
                </p:grpSpPr>
                <p:sp>
                  <p:nvSpPr>
                    <p:cNvPr id="126998" name="Freeform 22">
                      <a:extLst>
                        <a:ext uri="{FF2B5EF4-FFF2-40B4-BE49-F238E27FC236}">
                          <a16:creationId xmlns:a16="http://schemas.microsoft.com/office/drawing/2014/main" id="{2893B8BB-012D-5941-9D2B-F79F0E4968A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630" y="1474"/>
                      <a:ext cx="34" cy="234"/>
                    </a:xfrm>
                    <a:custGeom>
                      <a:avLst/>
                      <a:gdLst>
                        <a:gd name="T0" fmla="*/ 6 w 34"/>
                        <a:gd name="T1" fmla="*/ 10 h 234"/>
                        <a:gd name="T2" fmla="*/ 10 w 34"/>
                        <a:gd name="T3" fmla="*/ 5 h 234"/>
                        <a:gd name="T4" fmla="*/ 33 w 34"/>
                        <a:gd name="T5" fmla="*/ 232 h 234"/>
                        <a:gd name="T6" fmla="*/ 23 w 34"/>
                        <a:gd name="T7" fmla="*/ 233 h 234"/>
                        <a:gd name="T8" fmla="*/ 0 w 34"/>
                        <a:gd name="T9" fmla="*/ 5 h 234"/>
                        <a:gd name="T10" fmla="*/ 5 w 34"/>
                        <a:gd name="T11" fmla="*/ 0 h 234"/>
                        <a:gd name="T12" fmla="*/ 0 w 34"/>
                        <a:gd name="T13" fmla="*/ 5 h 234"/>
                        <a:gd name="T14" fmla="*/ 0 w 34"/>
                        <a:gd name="T15" fmla="*/ 0 h 234"/>
                        <a:gd name="T16" fmla="*/ 5 w 34"/>
                        <a:gd name="T17" fmla="*/ 0 h 234"/>
                        <a:gd name="T18" fmla="*/ 6 w 34"/>
                        <a:gd name="T19" fmla="*/ 10 h 234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0" t="0" r="r" b="b"/>
                      <a:pathLst>
                        <a:path w="34" h="234">
                          <a:moveTo>
                            <a:pt x="6" y="10"/>
                          </a:moveTo>
                          <a:lnTo>
                            <a:pt x="10" y="5"/>
                          </a:lnTo>
                          <a:lnTo>
                            <a:pt x="33" y="232"/>
                          </a:lnTo>
                          <a:lnTo>
                            <a:pt x="23" y="233"/>
                          </a:lnTo>
                          <a:lnTo>
                            <a:pt x="0" y="5"/>
                          </a:lnTo>
                          <a:lnTo>
                            <a:pt x="5" y="0"/>
                          </a:lnTo>
                          <a:lnTo>
                            <a:pt x="0" y="5"/>
                          </a:lnTo>
                          <a:lnTo>
                            <a:pt x="0" y="0"/>
                          </a:lnTo>
                          <a:lnTo>
                            <a:pt x="5" y="0"/>
                          </a:lnTo>
                          <a:lnTo>
                            <a:pt x="6" y="10"/>
                          </a:lnTo>
                        </a:path>
                      </a:pathLst>
                    </a:custGeom>
                    <a:solidFill>
                      <a:srgbClr val="FF0000"/>
                    </a:solidFill>
                    <a:ln w="12700" cap="rnd" cmpd="sng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7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126999" name="Freeform 23">
                      <a:extLst>
                        <a:ext uri="{FF2B5EF4-FFF2-40B4-BE49-F238E27FC236}">
                          <a16:creationId xmlns:a16="http://schemas.microsoft.com/office/drawing/2014/main" id="{0C1BD86A-968A-2B4F-A119-DE88420D559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635" y="1471"/>
                      <a:ext cx="63" cy="14"/>
                    </a:xfrm>
                    <a:custGeom>
                      <a:avLst/>
                      <a:gdLst>
                        <a:gd name="T0" fmla="*/ 62 w 63"/>
                        <a:gd name="T1" fmla="*/ 10 h 14"/>
                        <a:gd name="T2" fmla="*/ 59 w 63"/>
                        <a:gd name="T3" fmla="*/ 10 h 14"/>
                        <a:gd name="T4" fmla="*/ 56 w 63"/>
                        <a:gd name="T5" fmla="*/ 10 h 14"/>
                        <a:gd name="T6" fmla="*/ 54 w 63"/>
                        <a:gd name="T7" fmla="*/ 10 h 14"/>
                        <a:gd name="T8" fmla="*/ 51 w 63"/>
                        <a:gd name="T9" fmla="*/ 10 h 14"/>
                        <a:gd name="T10" fmla="*/ 49 w 63"/>
                        <a:gd name="T11" fmla="*/ 11 h 14"/>
                        <a:gd name="T12" fmla="*/ 46 w 63"/>
                        <a:gd name="T13" fmla="*/ 11 h 14"/>
                        <a:gd name="T14" fmla="*/ 43 w 63"/>
                        <a:gd name="T15" fmla="*/ 11 h 14"/>
                        <a:gd name="T16" fmla="*/ 40 w 63"/>
                        <a:gd name="T17" fmla="*/ 11 h 14"/>
                        <a:gd name="T18" fmla="*/ 36 w 63"/>
                        <a:gd name="T19" fmla="*/ 11 h 14"/>
                        <a:gd name="T20" fmla="*/ 32 w 63"/>
                        <a:gd name="T21" fmla="*/ 11 h 14"/>
                        <a:gd name="T22" fmla="*/ 28 w 63"/>
                        <a:gd name="T23" fmla="*/ 11 h 14"/>
                        <a:gd name="T24" fmla="*/ 23 w 63"/>
                        <a:gd name="T25" fmla="*/ 12 h 14"/>
                        <a:gd name="T26" fmla="*/ 18 w 63"/>
                        <a:gd name="T27" fmla="*/ 12 h 14"/>
                        <a:gd name="T28" fmla="*/ 13 w 63"/>
                        <a:gd name="T29" fmla="*/ 12 h 14"/>
                        <a:gd name="T30" fmla="*/ 7 w 63"/>
                        <a:gd name="T31" fmla="*/ 13 h 14"/>
                        <a:gd name="T32" fmla="*/ 1 w 63"/>
                        <a:gd name="T33" fmla="*/ 13 h 14"/>
                        <a:gd name="T34" fmla="*/ 0 w 63"/>
                        <a:gd name="T35" fmla="*/ 3 h 14"/>
                        <a:gd name="T36" fmla="*/ 7 w 63"/>
                        <a:gd name="T37" fmla="*/ 3 h 14"/>
                        <a:gd name="T38" fmla="*/ 13 w 63"/>
                        <a:gd name="T39" fmla="*/ 2 h 14"/>
                        <a:gd name="T40" fmla="*/ 18 w 63"/>
                        <a:gd name="T41" fmla="*/ 2 h 14"/>
                        <a:gd name="T42" fmla="*/ 23 w 63"/>
                        <a:gd name="T43" fmla="*/ 2 h 14"/>
                        <a:gd name="T44" fmla="*/ 28 w 63"/>
                        <a:gd name="T45" fmla="*/ 2 h 14"/>
                        <a:gd name="T46" fmla="*/ 32 w 63"/>
                        <a:gd name="T47" fmla="*/ 2 h 14"/>
                        <a:gd name="T48" fmla="*/ 35 w 63"/>
                        <a:gd name="T49" fmla="*/ 2 h 14"/>
                        <a:gd name="T50" fmla="*/ 39 w 63"/>
                        <a:gd name="T51" fmla="*/ 1 h 14"/>
                        <a:gd name="T52" fmla="*/ 42 w 63"/>
                        <a:gd name="T53" fmla="*/ 1 h 14"/>
                        <a:gd name="T54" fmla="*/ 46 w 63"/>
                        <a:gd name="T55" fmla="*/ 1 h 14"/>
                        <a:gd name="T56" fmla="*/ 48 w 63"/>
                        <a:gd name="T57" fmla="*/ 1 h 14"/>
                        <a:gd name="T58" fmla="*/ 51 w 63"/>
                        <a:gd name="T59" fmla="*/ 0 h 14"/>
                        <a:gd name="T60" fmla="*/ 53 w 63"/>
                        <a:gd name="T61" fmla="*/ 0 h 14"/>
                        <a:gd name="T62" fmla="*/ 56 w 63"/>
                        <a:gd name="T63" fmla="*/ 0 h 14"/>
                        <a:gd name="T64" fmla="*/ 59 w 63"/>
                        <a:gd name="T65" fmla="*/ 0 h 14"/>
                        <a:gd name="T66" fmla="*/ 62 w 63"/>
                        <a:gd name="T67" fmla="*/ 0 h 14"/>
                        <a:gd name="T68" fmla="*/ 62 w 63"/>
                        <a:gd name="T69" fmla="*/ 10 h 14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</a:gdLst>
                      <a:ahLst/>
                      <a:cxnLst>
                        <a:cxn ang="T70">
                          <a:pos x="T0" y="T1"/>
                        </a:cxn>
                        <a:cxn ang="T71">
                          <a:pos x="T2" y="T3"/>
                        </a:cxn>
                        <a:cxn ang="T72">
                          <a:pos x="T4" y="T5"/>
                        </a:cxn>
                        <a:cxn ang="T73">
                          <a:pos x="T6" y="T7"/>
                        </a:cxn>
                        <a:cxn ang="T74">
                          <a:pos x="T8" y="T9"/>
                        </a:cxn>
                        <a:cxn ang="T75">
                          <a:pos x="T10" y="T11"/>
                        </a:cxn>
                        <a:cxn ang="T76">
                          <a:pos x="T12" y="T13"/>
                        </a:cxn>
                        <a:cxn ang="T77">
                          <a:pos x="T14" y="T15"/>
                        </a:cxn>
                        <a:cxn ang="T78">
                          <a:pos x="T16" y="T17"/>
                        </a:cxn>
                        <a:cxn ang="T79">
                          <a:pos x="T18" y="T19"/>
                        </a:cxn>
                        <a:cxn ang="T80">
                          <a:pos x="T20" y="T21"/>
                        </a:cxn>
                        <a:cxn ang="T81">
                          <a:pos x="T22" y="T23"/>
                        </a:cxn>
                        <a:cxn ang="T82">
                          <a:pos x="T24" y="T25"/>
                        </a:cxn>
                        <a:cxn ang="T83">
                          <a:pos x="T26" y="T27"/>
                        </a:cxn>
                        <a:cxn ang="T84">
                          <a:pos x="T28" y="T29"/>
                        </a:cxn>
                        <a:cxn ang="T85">
                          <a:pos x="T30" y="T31"/>
                        </a:cxn>
                        <a:cxn ang="T86">
                          <a:pos x="T32" y="T33"/>
                        </a:cxn>
                        <a:cxn ang="T87">
                          <a:pos x="T34" y="T35"/>
                        </a:cxn>
                        <a:cxn ang="T88">
                          <a:pos x="T36" y="T37"/>
                        </a:cxn>
                        <a:cxn ang="T89">
                          <a:pos x="T38" y="T39"/>
                        </a:cxn>
                        <a:cxn ang="T90">
                          <a:pos x="T40" y="T41"/>
                        </a:cxn>
                        <a:cxn ang="T91">
                          <a:pos x="T42" y="T43"/>
                        </a:cxn>
                        <a:cxn ang="T92">
                          <a:pos x="T44" y="T45"/>
                        </a:cxn>
                        <a:cxn ang="T93">
                          <a:pos x="T46" y="T47"/>
                        </a:cxn>
                        <a:cxn ang="T94">
                          <a:pos x="T48" y="T49"/>
                        </a:cxn>
                        <a:cxn ang="T95">
                          <a:pos x="T50" y="T51"/>
                        </a:cxn>
                        <a:cxn ang="T96">
                          <a:pos x="T52" y="T53"/>
                        </a:cxn>
                        <a:cxn ang="T97">
                          <a:pos x="T54" y="T55"/>
                        </a:cxn>
                        <a:cxn ang="T98">
                          <a:pos x="T56" y="T57"/>
                        </a:cxn>
                        <a:cxn ang="T99">
                          <a:pos x="T58" y="T59"/>
                        </a:cxn>
                        <a:cxn ang="T100">
                          <a:pos x="T60" y="T61"/>
                        </a:cxn>
                        <a:cxn ang="T101">
                          <a:pos x="T62" y="T63"/>
                        </a:cxn>
                        <a:cxn ang="T102">
                          <a:pos x="T64" y="T65"/>
                        </a:cxn>
                        <a:cxn ang="T103">
                          <a:pos x="T66" y="T67"/>
                        </a:cxn>
                        <a:cxn ang="T104">
                          <a:pos x="T68" y="T69"/>
                        </a:cxn>
                      </a:cxnLst>
                      <a:rect l="0" t="0" r="r" b="b"/>
                      <a:pathLst>
                        <a:path w="63" h="14">
                          <a:moveTo>
                            <a:pt x="62" y="10"/>
                          </a:moveTo>
                          <a:lnTo>
                            <a:pt x="59" y="10"/>
                          </a:lnTo>
                          <a:lnTo>
                            <a:pt x="56" y="10"/>
                          </a:lnTo>
                          <a:lnTo>
                            <a:pt x="54" y="10"/>
                          </a:lnTo>
                          <a:lnTo>
                            <a:pt x="51" y="10"/>
                          </a:lnTo>
                          <a:lnTo>
                            <a:pt x="49" y="11"/>
                          </a:lnTo>
                          <a:lnTo>
                            <a:pt x="46" y="11"/>
                          </a:lnTo>
                          <a:lnTo>
                            <a:pt x="43" y="11"/>
                          </a:lnTo>
                          <a:lnTo>
                            <a:pt x="40" y="11"/>
                          </a:lnTo>
                          <a:lnTo>
                            <a:pt x="36" y="11"/>
                          </a:lnTo>
                          <a:lnTo>
                            <a:pt x="32" y="11"/>
                          </a:lnTo>
                          <a:lnTo>
                            <a:pt x="28" y="11"/>
                          </a:lnTo>
                          <a:lnTo>
                            <a:pt x="23" y="12"/>
                          </a:lnTo>
                          <a:lnTo>
                            <a:pt x="18" y="12"/>
                          </a:lnTo>
                          <a:lnTo>
                            <a:pt x="13" y="12"/>
                          </a:lnTo>
                          <a:lnTo>
                            <a:pt x="7" y="13"/>
                          </a:lnTo>
                          <a:lnTo>
                            <a:pt x="1" y="13"/>
                          </a:lnTo>
                          <a:lnTo>
                            <a:pt x="0" y="3"/>
                          </a:lnTo>
                          <a:lnTo>
                            <a:pt x="7" y="3"/>
                          </a:lnTo>
                          <a:lnTo>
                            <a:pt x="13" y="2"/>
                          </a:lnTo>
                          <a:lnTo>
                            <a:pt x="18" y="2"/>
                          </a:lnTo>
                          <a:lnTo>
                            <a:pt x="23" y="2"/>
                          </a:lnTo>
                          <a:lnTo>
                            <a:pt x="28" y="2"/>
                          </a:lnTo>
                          <a:lnTo>
                            <a:pt x="32" y="2"/>
                          </a:lnTo>
                          <a:lnTo>
                            <a:pt x="35" y="2"/>
                          </a:lnTo>
                          <a:lnTo>
                            <a:pt x="39" y="1"/>
                          </a:lnTo>
                          <a:lnTo>
                            <a:pt x="42" y="1"/>
                          </a:lnTo>
                          <a:lnTo>
                            <a:pt x="46" y="1"/>
                          </a:lnTo>
                          <a:lnTo>
                            <a:pt x="48" y="1"/>
                          </a:lnTo>
                          <a:lnTo>
                            <a:pt x="51" y="0"/>
                          </a:lnTo>
                          <a:lnTo>
                            <a:pt x="53" y="0"/>
                          </a:lnTo>
                          <a:lnTo>
                            <a:pt x="56" y="0"/>
                          </a:lnTo>
                          <a:lnTo>
                            <a:pt x="59" y="0"/>
                          </a:lnTo>
                          <a:lnTo>
                            <a:pt x="62" y="0"/>
                          </a:lnTo>
                          <a:lnTo>
                            <a:pt x="62" y="10"/>
                          </a:lnTo>
                        </a:path>
                      </a:pathLst>
                    </a:custGeom>
                    <a:solidFill>
                      <a:srgbClr val="FF0000"/>
                    </a:solidFill>
                    <a:ln w="12700" cap="rnd" cmpd="sng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7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127000" name="Freeform 24">
                      <a:extLst>
                        <a:ext uri="{FF2B5EF4-FFF2-40B4-BE49-F238E27FC236}">
                          <a16:creationId xmlns:a16="http://schemas.microsoft.com/office/drawing/2014/main" id="{9EEAA87D-A43E-E44D-83D4-BD550755441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697" y="1471"/>
                      <a:ext cx="73" cy="74"/>
                    </a:xfrm>
                    <a:custGeom>
                      <a:avLst/>
                      <a:gdLst>
                        <a:gd name="T0" fmla="*/ 41 w 73"/>
                        <a:gd name="T1" fmla="*/ 63 h 74"/>
                        <a:gd name="T2" fmla="*/ 48 w 73"/>
                        <a:gd name="T3" fmla="*/ 61 h 74"/>
                        <a:gd name="T4" fmla="*/ 54 w 73"/>
                        <a:gd name="T5" fmla="*/ 59 h 74"/>
                        <a:gd name="T6" fmla="*/ 58 w 73"/>
                        <a:gd name="T7" fmla="*/ 56 h 74"/>
                        <a:gd name="T8" fmla="*/ 60 w 73"/>
                        <a:gd name="T9" fmla="*/ 52 h 74"/>
                        <a:gd name="T10" fmla="*/ 62 w 73"/>
                        <a:gd name="T11" fmla="*/ 49 h 74"/>
                        <a:gd name="T12" fmla="*/ 62 w 73"/>
                        <a:gd name="T13" fmla="*/ 44 h 74"/>
                        <a:gd name="T14" fmla="*/ 62 w 73"/>
                        <a:gd name="T15" fmla="*/ 40 h 74"/>
                        <a:gd name="T16" fmla="*/ 60 w 73"/>
                        <a:gd name="T17" fmla="*/ 36 h 74"/>
                        <a:gd name="T18" fmla="*/ 56 w 73"/>
                        <a:gd name="T19" fmla="*/ 31 h 74"/>
                        <a:gd name="T20" fmla="*/ 52 w 73"/>
                        <a:gd name="T21" fmla="*/ 26 h 74"/>
                        <a:gd name="T22" fmla="*/ 46 w 73"/>
                        <a:gd name="T23" fmla="*/ 22 h 74"/>
                        <a:gd name="T24" fmla="*/ 39 w 73"/>
                        <a:gd name="T25" fmla="*/ 18 h 74"/>
                        <a:gd name="T26" fmla="*/ 31 w 73"/>
                        <a:gd name="T27" fmla="*/ 14 h 74"/>
                        <a:gd name="T28" fmla="*/ 22 w 73"/>
                        <a:gd name="T29" fmla="*/ 12 h 74"/>
                        <a:gd name="T30" fmla="*/ 12 w 73"/>
                        <a:gd name="T31" fmla="*/ 11 h 74"/>
                        <a:gd name="T32" fmla="*/ 0 w 73"/>
                        <a:gd name="T33" fmla="*/ 10 h 74"/>
                        <a:gd name="T34" fmla="*/ 0 w 73"/>
                        <a:gd name="T35" fmla="*/ 0 h 74"/>
                        <a:gd name="T36" fmla="*/ 12 w 73"/>
                        <a:gd name="T37" fmla="*/ 0 h 74"/>
                        <a:gd name="T38" fmla="*/ 24 w 73"/>
                        <a:gd name="T39" fmla="*/ 2 h 74"/>
                        <a:gd name="T40" fmla="*/ 34 w 73"/>
                        <a:gd name="T41" fmla="*/ 5 h 74"/>
                        <a:gd name="T42" fmla="*/ 43 w 73"/>
                        <a:gd name="T43" fmla="*/ 9 h 74"/>
                        <a:gd name="T44" fmla="*/ 52 w 73"/>
                        <a:gd name="T45" fmla="*/ 13 h 74"/>
                        <a:gd name="T46" fmla="*/ 59 w 73"/>
                        <a:gd name="T47" fmla="*/ 18 h 74"/>
                        <a:gd name="T48" fmla="*/ 64 w 73"/>
                        <a:gd name="T49" fmla="*/ 24 h 74"/>
                        <a:gd name="T50" fmla="*/ 68 w 73"/>
                        <a:gd name="T51" fmla="*/ 31 h 74"/>
                        <a:gd name="T52" fmla="*/ 71 w 73"/>
                        <a:gd name="T53" fmla="*/ 37 h 74"/>
                        <a:gd name="T54" fmla="*/ 72 w 73"/>
                        <a:gd name="T55" fmla="*/ 44 h 74"/>
                        <a:gd name="T56" fmla="*/ 72 w 73"/>
                        <a:gd name="T57" fmla="*/ 51 h 74"/>
                        <a:gd name="T58" fmla="*/ 69 w 73"/>
                        <a:gd name="T59" fmla="*/ 57 h 74"/>
                        <a:gd name="T60" fmla="*/ 65 w 73"/>
                        <a:gd name="T61" fmla="*/ 63 h 74"/>
                        <a:gd name="T62" fmla="*/ 59 w 73"/>
                        <a:gd name="T63" fmla="*/ 67 h 74"/>
                        <a:gd name="T64" fmla="*/ 51 w 73"/>
                        <a:gd name="T65" fmla="*/ 71 h 74"/>
                        <a:gd name="T66" fmla="*/ 42 w 73"/>
                        <a:gd name="T67" fmla="*/ 73 h 74"/>
                        <a:gd name="T68" fmla="*/ 41 w 73"/>
                        <a:gd name="T69" fmla="*/ 63 h 74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</a:gdLst>
                      <a:ahLst/>
                      <a:cxnLst>
                        <a:cxn ang="T70">
                          <a:pos x="T0" y="T1"/>
                        </a:cxn>
                        <a:cxn ang="T71">
                          <a:pos x="T2" y="T3"/>
                        </a:cxn>
                        <a:cxn ang="T72">
                          <a:pos x="T4" y="T5"/>
                        </a:cxn>
                        <a:cxn ang="T73">
                          <a:pos x="T6" y="T7"/>
                        </a:cxn>
                        <a:cxn ang="T74">
                          <a:pos x="T8" y="T9"/>
                        </a:cxn>
                        <a:cxn ang="T75">
                          <a:pos x="T10" y="T11"/>
                        </a:cxn>
                        <a:cxn ang="T76">
                          <a:pos x="T12" y="T13"/>
                        </a:cxn>
                        <a:cxn ang="T77">
                          <a:pos x="T14" y="T15"/>
                        </a:cxn>
                        <a:cxn ang="T78">
                          <a:pos x="T16" y="T17"/>
                        </a:cxn>
                        <a:cxn ang="T79">
                          <a:pos x="T18" y="T19"/>
                        </a:cxn>
                        <a:cxn ang="T80">
                          <a:pos x="T20" y="T21"/>
                        </a:cxn>
                        <a:cxn ang="T81">
                          <a:pos x="T22" y="T23"/>
                        </a:cxn>
                        <a:cxn ang="T82">
                          <a:pos x="T24" y="T25"/>
                        </a:cxn>
                        <a:cxn ang="T83">
                          <a:pos x="T26" y="T27"/>
                        </a:cxn>
                        <a:cxn ang="T84">
                          <a:pos x="T28" y="T29"/>
                        </a:cxn>
                        <a:cxn ang="T85">
                          <a:pos x="T30" y="T31"/>
                        </a:cxn>
                        <a:cxn ang="T86">
                          <a:pos x="T32" y="T33"/>
                        </a:cxn>
                        <a:cxn ang="T87">
                          <a:pos x="T34" y="T35"/>
                        </a:cxn>
                        <a:cxn ang="T88">
                          <a:pos x="T36" y="T37"/>
                        </a:cxn>
                        <a:cxn ang="T89">
                          <a:pos x="T38" y="T39"/>
                        </a:cxn>
                        <a:cxn ang="T90">
                          <a:pos x="T40" y="T41"/>
                        </a:cxn>
                        <a:cxn ang="T91">
                          <a:pos x="T42" y="T43"/>
                        </a:cxn>
                        <a:cxn ang="T92">
                          <a:pos x="T44" y="T45"/>
                        </a:cxn>
                        <a:cxn ang="T93">
                          <a:pos x="T46" y="T47"/>
                        </a:cxn>
                        <a:cxn ang="T94">
                          <a:pos x="T48" y="T49"/>
                        </a:cxn>
                        <a:cxn ang="T95">
                          <a:pos x="T50" y="T51"/>
                        </a:cxn>
                        <a:cxn ang="T96">
                          <a:pos x="T52" y="T53"/>
                        </a:cxn>
                        <a:cxn ang="T97">
                          <a:pos x="T54" y="T55"/>
                        </a:cxn>
                        <a:cxn ang="T98">
                          <a:pos x="T56" y="T57"/>
                        </a:cxn>
                        <a:cxn ang="T99">
                          <a:pos x="T58" y="T59"/>
                        </a:cxn>
                        <a:cxn ang="T100">
                          <a:pos x="T60" y="T61"/>
                        </a:cxn>
                        <a:cxn ang="T101">
                          <a:pos x="T62" y="T63"/>
                        </a:cxn>
                        <a:cxn ang="T102">
                          <a:pos x="T64" y="T65"/>
                        </a:cxn>
                        <a:cxn ang="T103">
                          <a:pos x="T66" y="T67"/>
                        </a:cxn>
                        <a:cxn ang="T104">
                          <a:pos x="T68" y="T69"/>
                        </a:cxn>
                      </a:cxnLst>
                      <a:rect l="0" t="0" r="r" b="b"/>
                      <a:pathLst>
                        <a:path w="73" h="74">
                          <a:moveTo>
                            <a:pt x="41" y="63"/>
                          </a:moveTo>
                          <a:lnTo>
                            <a:pt x="48" y="61"/>
                          </a:lnTo>
                          <a:lnTo>
                            <a:pt x="54" y="59"/>
                          </a:lnTo>
                          <a:lnTo>
                            <a:pt x="58" y="56"/>
                          </a:lnTo>
                          <a:lnTo>
                            <a:pt x="60" y="52"/>
                          </a:lnTo>
                          <a:lnTo>
                            <a:pt x="62" y="49"/>
                          </a:lnTo>
                          <a:lnTo>
                            <a:pt x="62" y="44"/>
                          </a:lnTo>
                          <a:lnTo>
                            <a:pt x="62" y="40"/>
                          </a:lnTo>
                          <a:lnTo>
                            <a:pt x="60" y="36"/>
                          </a:lnTo>
                          <a:lnTo>
                            <a:pt x="56" y="31"/>
                          </a:lnTo>
                          <a:lnTo>
                            <a:pt x="52" y="26"/>
                          </a:lnTo>
                          <a:lnTo>
                            <a:pt x="46" y="22"/>
                          </a:lnTo>
                          <a:lnTo>
                            <a:pt x="39" y="18"/>
                          </a:lnTo>
                          <a:lnTo>
                            <a:pt x="31" y="14"/>
                          </a:lnTo>
                          <a:lnTo>
                            <a:pt x="22" y="12"/>
                          </a:lnTo>
                          <a:lnTo>
                            <a:pt x="12" y="11"/>
                          </a:lnTo>
                          <a:lnTo>
                            <a:pt x="0" y="10"/>
                          </a:lnTo>
                          <a:lnTo>
                            <a:pt x="0" y="0"/>
                          </a:lnTo>
                          <a:lnTo>
                            <a:pt x="12" y="0"/>
                          </a:lnTo>
                          <a:lnTo>
                            <a:pt x="24" y="2"/>
                          </a:lnTo>
                          <a:lnTo>
                            <a:pt x="34" y="5"/>
                          </a:lnTo>
                          <a:lnTo>
                            <a:pt x="43" y="9"/>
                          </a:lnTo>
                          <a:lnTo>
                            <a:pt x="52" y="13"/>
                          </a:lnTo>
                          <a:lnTo>
                            <a:pt x="59" y="18"/>
                          </a:lnTo>
                          <a:lnTo>
                            <a:pt x="64" y="24"/>
                          </a:lnTo>
                          <a:lnTo>
                            <a:pt x="68" y="31"/>
                          </a:lnTo>
                          <a:lnTo>
                            <a:pt x="71" y="37"/>
                          </a:lnTo>
                          <a:lnTo>
                            <a:pt x="72" y="44"/>
                          </a:lnTo>
                          <a:lnTo>
                            <a:pt x="72" y="51"/>
                          </a:lnTo>
                          <a:lnTo>
                            <a:pt x="69" y="57"/>
                          </a:lnTo>
                          <a:lnTo>
                            <a:pt x="65" y="63"/>
                          </a:lnTo>
                          <a:lnTo>
                            <a:pt x="59" y="67"/>
                          </a:lnTo>
                          <a:lnTo>
                            <a:pt x="51" y="71"/>
                          </a:lnTo>
                          <a:lnTo>
                            <a:pt x="42" y="73"/>
                          </a:lnTo>
                          <a:lnTo>
                            <a:pt x="41" y="63"/>
                          </a:lnTo>
                        </a:path>
                      </a:pathLst>
                    </a:custGeom>
                    <a:solidFill>
                      <a:srgbClr val="FF0000"/>
                    </a:solidFill>
                    <a:ln w="12700" cap="rnd" cmpd="sng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7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127001" name="Freeform 25">
                      <a:extLst>
                        <a:ext uri="{FF2B5EF4-FFF2-40B4-BE49-F238E27FC236}">
                          <a16:creationId xmlns:a16="http://schemas.microsoft.com/office/drawing/2014/main" id="{D9DFB1A8-035B-FC4D-AF84-D63B14C3AC7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704" y="1534"/>
                      <a:ext cx="36" cy="16"/>
                    </a:xfrm>
                    <a:custGeom>
                      <a:avLst/>
                      <a:gdLst>
                        <a:gd name="T0" fmla="*/ 1 w 35"/>
                        <a:gd name="T1" fmla="*/ 10 h 16"/>
                        <a:gd name="T2" fmla="*/ 5 w 35"/>
                        <a:gd name="T3" fmla="*/ 4 h 16"/>
                        <a:gd name="T4" fmla="*/ 33 w 35"/>
                        <a:gd name="T5" fmla="*/ 0 h 16"/>
                        <a:gd name="T6" fmla="*/ 35 w 35"/>
                        <a:gd name="T7" fmla="*/ 11 h 16"/>
                        <a:gd name="T8" fmla="*/ 6 w 35"/>
                        <a:gd name="T9" fmla="*/ 15 h 16"/>
                        <a:gd name="T10" fmla="*/ 11 w 35"/>
                        <a:gd name="T11" fmla="*/ 9 h 16"/>
                        <a:gd name="T12" fmla="*/ 1 w 35"/>
                        <a:gd name="T13" fmla="*/ 10 h 16"/>
                        <a:gd name="T14" fmla="*/ 0 w 35"/>
                        <a:gd name="T15" fmla="*/ 5 h 16"/>
                        <a:gd name="T16" fmla="*/ 5 w 35"/>
                        <a:gd name="T17" fmla="*/ 4 h 16"/>
                        <a:gd name="T18" fmla="*/ 1 w 35"/>
                        <a:gd name="T19" fmla="*/ 10 h 1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0" t="0" r="r" b="b"/>
                      <a:pathLst>
                        <a:path w="35" h="16">
                          <a:moveTo>
                            <a:pt x="1" y="10"/>
                          </a:moveTo>
                          <a:lnTo>
                            <a:pt x="5" y="4"/>
                          </a:lnTo>
                          <a:lnTo>
                            <a:pt x="32" y="0"/>
                          </a:lnTo>
                          <a:lnTo>
                            <a:pt x="34" y="11"/>
                          </a:lnTo>
                          <a:lnTo>
                            <a:pt x="6" y="15"/>
                          </a:lnTo>
                          <a:lnTo>
                            <a:pt x="11" y="9"/>
                          </a:lnTo>
                          <a:lnTo>
                            <a:pt x="1" y="10"/>
                          </a:lnTo>
                          <a:lnTo>
                            <a:pt x="0" y="5"/>
                          </a:lnTo>
                          <a:lnTo>
                            <a:pt x="5" y="4"/>
                          </a:lnTo>
                          <a:lnTo>
                            <a:pt x="1" y="10"/>
                          </a:lnTo>
                        </a:path>
                      </a:pathLst>
                    </a:custGeom>
                    <a:solidFill>
                      <a:srgbClr val="FF0000"/>
                    </a:solidFill>
                    <a:ln w="12700" cap="rnd" cmpd="sng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7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127002" name="Freeform 26">
                      <a:extLst>
                        <a:ext uri="{FF2B5EF4-FFF2-40B4-BE49-F238E27FC236}">
                          <a16:creationId xmlns:a16="http://schemas.microsoft.com/office/drawing/2014/main" id="{E131534A-9C99-5A47-A389-6287E1369F1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706" y="1543"/>
                      <a:ext cx="110" cy="1002"/>
                    </a:xfrm>
                    <a:custGeom>
                      <a:avLst/>
                      <a:gdLst>
                        <a:gd name="T0" fmla="*/ 104 w 110"/>
                        <a:gd name="T1" fmla="*/ 1001 h 1002"/>
                        <a:gd name="T2" fmla="*/ 99 w 110"/>
                        <a:gd name="T3" fmla="*/ 996 h 1002"/>
                        <a:gd name="T4" fmla="*/ 0 w 110"/>
                        <a:gd name="T5" fmla="*/ 1 h 1002"/>
                        <a:gd name="T6" fmla="*/ 10 w 110"/>
                        <a:gd name="T7" fmla="*/ 0 h 1002"/>
                        <a:gd name="T8" fmla="*/ 109 w 110"/>
                        <a:gd name="T9" fmla="*/ 996 h 1002"/>
                        <a:gd name="T10" fmla="*/ 104 w 110"/>
                        <a:gd name="T11" fmla="*/ 991 h 1002"/>
                        <a:gd name="T12" fmla="*/ 104 w 110"/>
                        <a:gd name="T13" fmla="*/ 1001 h 1002"/>
                        <a:gd name="T14" fmla="*/ 99 w 110"/>
                        <a:gd name="T15" fmla="*/ 1001 h 1002"/>
                        <a:gd name="T16" fmla="*/ 99 w 110"/>
                        <a:gd name="T17" fmla="*/ 996 h 1002"/>
                        <a:gd name="T18" fmla="*/ 104 w 110"/>
                        <a:gd name="T19" fmla="*/ 1001 h 1002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0" t="0" r="r" b="b"/>
                      <a:pathLst>
                        <a:path w="110" h="1002">
                          <a:moveTo>
                            <a:pt x="104" y="1001"/>
                          </a:moveTo>
                          <a:lnTo>
                            <a:pt x="99" y="996"/>
                          </a:lnTo>
                          <a:lnTo>
                            <a:pt x="0" y="1"/>
                          </a:lnTo>
                          <a:lnTo>
                            <a:pt x="10" y="0"/>
                          </a:lnTo>
                          <a:lnTo>
                            <a:pt x="109" y="996"/>
                          </a:lnTo>
                          <a:lnTo>
                            <a:pt x="104" y="991"/>
                          </a:lnTo>
                          <a:lnTo>
                            <a:pt x="104" y="1001"/>
                          </a:lnTo>
                          <a:lnTo>
                            <a:pt x="99" y="1001"/>
                          </a:lnTo>
                          <a:lnTo>
                            <a:pt x="99" y="996"/>
                          </a:lnTo>
                          <a:lnTo>
                            <a:pt x="104" y="1001"/>
                          </a:lnTo>
                        </a:path>
                      </a:pathLst>
                    </a:custGeom>
                    <a:solidFill>
                      <a:srgbClr val="FF0000"/>
                    </a:solidFill>
                    <a:ln w="12700" cap="rnd" cmpd="sng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7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127003" name="Freeform 27">
                      <a:extLst>
                        <a:ext uri="{FF2B5EF4-FFF2-40B4-BE49-F238E27FC236}">
                          <a16:creationId xmlns:a16="http://schemas.microsoft.com/office/drawing/2014/main" id="{226246B1-F38C-0940-BEC7-69C95EEF747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810" y="2532"/>
                      <a:ext cx="769" cy="13"/>
                    </a:xfrm>
                    <a:custGeom>
                      <a:avLst/>
                      <a:gdLst>
                        <a:gd name="T0" fmla="*/ 768 w 769"/>
                        <a:gd name="T1" fmla="*/ 6 h 13"/>
                        <a:gd name="T2" fmla="*/ 763 w 769"/>
                        <a:gd name="T3" fmla="*/ 10 h 13"/>
                        <a:gd name="T4" fmla="*/ 0 w 769"/>
                        <a:gd name="T5" fmla="*/ 12 h 13"/>
                        <a:gd name="T6" fmla="*/ 0 w 769"/>
                        <a:gd name="T7" fmla="*/ 2 h 13"/>
                        <a:gd name="T8" fmla="*/ 763 w 769"/>
                        <a:gd name="T9" fmla="*/ 0 h 13"/>
                        <a:gd name="T10" fmla="*/ 758 w 769"/>
                        <a:gd name="T11" fmla="*/ 4 h 13"/>
                        <a:gd name="T12" fmla="*/ 768 w 769"/>
                        <a:gd name="T13" fmla="*/ 6 h 13"/>
                        <a:gd name="T14" fmla="*/ 767 w 769"/>
                        <a:gd name="T15" fmla="*/ 10 h 13"/>
                        <a:gd name="T16" fmla="*/ 763 w 769"/>
                        <a:gd name="T17" fmla="*/ 10 h 13"/>
                        <a:gd name="T18" fmla="*/ 768 w 769"/>
                        <a:gd name="T19" fmla="*/ 6 h 13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0" t="0" r="r" b="b"/>
                      <a:pathLst>
                        <a:path w="769" h="13">
                          <a:moveTo>
                            <a:pt x="768" y="6"/>
                          </a:moveTo>
                          <a:lnTo>
                            <a:pt x="763" y="10"/>
                          </a:lnTo>
                          <a:lnTo>
                            <a:pt x="0" y="12"/>
                          </a:lnTo>
                          <a:lnTo>
                            <a:pt x="0" y="2"/>
                          </a:lnTo>
                          <a:lnTo>
                            <a:pt x="763" y="0"/>
                          </a:lnTo>
                          <a:lnTo>
                            <a:pt x="758" y="4"/>
                          </a:lnTo>
                          <a:lnTo>
                            <a:pt x="768" y="6"/>
                          </a:lnTo>
                          <a:lnTo>
                            <a:pt x="767" y="10"/>
                          </a:lnTo>
                          <a:lnTo>
                            <a:pt x="763" y="10"/>
                          </a:lnTo>
                          <a:lnTo>
                            <a:pt x="768" y="6"/>
                          </a:lnTo>
                        </a:path>
                      </a:pathLst>
                    </a:custGeom>
                    <a:solidFill>
                      <a:srgbClr val="FF0000"/>
                    </a:solidFill>
                    <a:ln w="12700" cap="rnd" cmpd="sng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7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127004" name="Freeform 28">
                      <a:extLst>
                        <a:ext uri="{FF2B5EF4-FFF2-40B4-BE49-F238E27FC236}">
                          <a16:creationId xmlns:a16="http://schemas.microsoft.com/office/drawing/2014/main" id="{539C465B-54A6-2447-BD0E-D91236C5969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568" y="1536"/>
                      <a:ext cx="199" cy="1003"/>
                    </a:xfrm>
                    <a:custGeom>
                      <a:avLst/>
                      <a:gdLst>
                        <a:gd name="T0" fmla="*/ 193 w 200"/>
                        <a:gd name="T1" fmla="*/ 0 h 1003"/>
                        <a:gd name="T2" fmla="*/ 197 w 200"/>
                        <a:gd name="T3" fmla="*/ 6 h 1003"/>
                        <a:gd name="T4" fmla="*/ 10 w 200"/>
                        <a:gd name="T5" fmla="*/ 1002 h 1003"/>
                        <a:gd name="T6" fmla="*/ 0 w 200"/>
                        <a:gd name="T7" fmla="*/ 1000 h 1003"/>
                        <a:gd name="T8" fmla="*/ 187 w 200"/>
                        <a:gd name="T9" fmla="*/ 4 h 1003"/>
                        <a:gd name="T10" fmla="*/ 191 w 200"/>
                        <a:gd name="T11" fmla="*/ 10 h 1003"/>
                        <a:gd name="T12" fmla="*/ 193 w 200"/>
                        <a:gd name="T13" fmla="*/ 0 h 1003"/>
                        <a:gd name="T14" fmla="*/ 198 w 200"/>
                        <a:gd name="T15" fmla="*/ 2 h 1003"/>
                        <a:gd name="T16" fmla="*/ 197 w 200"/>
                        <a:gd name="T17" fmla="*/ 6 h 1003"/>
                        <a:gd name="T18" fmla="*/ 193 w 200"/>
                        <a:gd name="T19" fmla="*/ 0 h 1003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0" t="0" r="r" b="b"/>
                      <a:pathLst>
                        <a:path w="200" h="1003">
                          <a:moveTo>
                            <a:pt x="194" y="0"/>
                          </a:moveTo>
                          <a:lnTo>
                            <a:pt x="198" y="6"/>
                          </a:lnTo>
                          <a:lnTo>
                            <a:pt x="10" y="1002"/>
                          </a:lnTo>
                          <a:lnTo>
                            <a:pt x="0" y="1000"/>
                          </a:lnTo>
                          <a:lnTo>
                            <a:pt x="188" y="4"/>
                          </a:lnTo>
                          <a:lnTo>
                            <a:pt x="192" y="10"/>
                          </a:lnTo>
                          <a:lnTo>
                            <a:pt x="194" y="0"/>
                          </a:lnTo>
                          <a:lnTo>
                            <a:pt x="199" y="2"/>
                          </a:lnTo>
                          <a:lnTo>
                            <a:pt x="198" y="6"/>
                          </a:lnTo>
                          <a:lnTo>
                            <a:pt x="194" y="0"/>
                          </a:lnTo>
                        </a:path>
                      </a:pathLst>
                    </a:custGeom>
                    <a:solidFill>
                      <a:srgbClr val="FF0000"/>
                    </a:solidFill>
                    <a:ln w="12700" cap="rnd" cmpd="sng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7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127005" name="Freeform 29">
                      <a:extLst>
                        <a:ext uri="{FF2B5EF4-FFF2-40B4-BE49-F238E27FC236}">
                          <a16:creationId xmlns:a16="http://schemas.microsoft.com/office/drawing/2014/main" id="{78980047-6FDF-8544-96B4-772C7B134C8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11" y="1530"/>
                      <a:ext cx="51" cy="18"/>
                    </a:xfrm>
                    <a:custGeom>
                      <a:avLst/>
                      <a:gdLst>
                        <a:gd name="T0" fmla="*/ 7 w 51"/>
                        <a:gd name="T1" fmla="*/ 1 h 18"/>
                        <a:gd name="T2" fmla="*/ 5 w 51"/>
                        <a:gd name="T3" fmla="*/ 0 h 18"/>
                        <a:gd name="T4" fmla="*/ 10 w 51"/>
                        <a:gd name="T5" fmla="*/ 1 h 18"/>
                        <a:gd name="T6" fmla="*/ 16 w 51"/>
                        <a:gd name="T7" fmla="*/ 2 h 18"/>
                        <a:gd name="T8" fmla="*/ 21 w 51"/>
                        <a:gd name="T9" fmla="*/ 2 h 18"/>
                        <a:gd name="T10" fmla="*/ 27 w 51"/>
                        <a:gd name="T11" fmla="*/ 3 h 18"/>
                        <a:gd name="T12" fmla="*/ 32 w 51"/>
                        <a:gd name="T13" fmla="*/ 3 h 18"/>
                        <a:gd name="T14" fmla="*/ 38 w 51"/>
                        <a:gd name="T15" fmla="*/ 4 h 18"/>
                        <a:gd name="T16" fmla="*/ 44 w 51"/>
                        <a:gd name="T17" fmla="*/ 5 h 18"/>
                        <a:gd name="T18" fmla="*/ 50 w 51"/>
                        <a:gd name="T19" fmla="*/ 6 h 18"/>
                        <a:gd name="T20" fmla="*/ 48 w 51"/>
                        <a:gd name="T21" fmla="*/ 17 h 18"/>
                        <a:gd name="T22" fmla="*/ 42 w 51"/>
                        <a:gd name="T23" fmla="*/ 16 h 18"/>
                        <a:gd name="T24" fmla="*/ 36 w 51"/>
                        <a:gd name="T25" fmla="*/ 15 h 18"/>
                        <a:gd name="T26" fmla="*/ 31 w 51"/>
                        <a:gd name="T27" fmla="*/ 14 h 18"/>
                        <a:gd name="T28" fmla="*/ 26 w 51"/>
                        <a:gd name="T29" fmla="*/ 14 h 18"/>
                        <a:gd name="T30" fmla="*/ 20 w 51"/>
                        <a:gd name="T31" fmla="*/ 13 h 18"/>
                        <a:gd name="T32" fmla="*/ 15 w 51"/>
                        <a:gd name="T33" fmla="*/ 13 h 18"/>
                        <a:gd name="T34" fmla="*/ 9 w 51"/>
                        <a:gd name="T35" fmla="*/ 12 h 18"/>
                        <a:gd name="T36" fmla="*/ 2 w 51"/>
                        <a:gd name="T37" fmla="*/ 11 h 18"/>
                        <a:gd name="T38" fmla="*/ 0 w 51"/>
                        <a:gd name="T39" fmla="*/ 9 h 18"/>
                        <a:gd name="T40" fmla="*/ 2 w 51"/>
                        <a:gd name="T41" fmla="*/ 11 h 18"/>
                        <a:gd name="T42" fmla="*/ 1 w 51"/>
                        <a:gd name="T43" fmla="*/ 11 h 18"/>
                        <a:gd name="T44" fmla="*/ 0 w 51"/>
                        <a:gd name="T45" fmla="*/ 9 h 18"/>
                        <a:gd name="T46" fmla="*/ 7 w 51"/>
                        <a:gd name="T47" fmla="*/ 1 h 18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0" t="0" r="r" b="b"/>
                      <a:pathLst>
                        <a:path w="51" h="18">
                          <a:moveTo>
                            <a:pt x="7" y="1"/>
                          </a:moveTo>
                          <a:lnTo>
                            <a:pt x="5" y="0"/>
                          </a:lnTo>
                          <a:lnTo>
                            <a:pt x="10" y="1"/>
                          </a:lnTo>
                          <a:lnTo>
                            <a:pt x="16" y="2"/>
                          </a:lnTo>
                          <a:lnTo>
                            <a:pt x="21" y="2"/>
                          </a:lnTo>
                          <a:lnTo>
                            <a:pt x="27" y="3"/>
                          </a:lnTo>
                          <a:lnTo>
                            <a:pt x="32" y="3"/>
                          </a:lnTo>
                          <a:lnTo>
                            <a:pt x="38" y="4"/>
                          </a:lnTo>
                          <a:lnTo>
                            <a:pt x="44" y="5"/>
                          </a:lnTo>
                          <a:lnTo>
                            <a:pt x="50" y="6"/>
                          </a:lnTo>
                          <a:lnTo>
                            <a:pt x="48" y="17"/>
                          </a:lnTo>
                          <a:lnTo>
                            <a:pt x="42" y="16"/>
                          </a:lnTo>
                          <a:lnTo>
                            <a:pt x="36" y="15"/>
                          </a:lnTo>
                          <a:lnTo>
                            <a:pt x="31" y="14"/>
                          </a:lnTo>
                          <a:lnTo>
                            <a:pt x="26" y="14"/>
                          </a:lnTo>
                          <a:lnTo>
                            <a:pt x="20" y="13"/>
                          </a:lnTo>
                          <a:lnTo>
                            <a:pt x="15" y="13"/>
                          </a:lnTo>
                          <a:lnTo>
                            <a:pt x="9" y="12"/>
                          </a:lnTo>
                          <a:lnTo>
                            <a:pt x="2" y="11"/>
                          </a:lnTo>
                          <a:lnTo>
                            <a:pt x="0" y="9"/>
                          </a:lnTo>
                          <a:lnTo>
                            <a:pt x="2" y="11"/>
                          </a:lnTo>
                          <a:lnTo>
                            <a:pt x="1" y="11"/>
                          </a:lnTo>
                          <a:lnTo>
                            <a:pt x="0" y="9"/>
                          </a:lnTo>
                          <a:lnTo>
                            <a:pt x="7" y="1"/>
                          </a:lnTo>
                        </a:path>
                      </a:pathLst>
                    </a:custGeom>
                    <a:solidFill>
                      <a:srgbClr val="FF0000"/>
                    </a:solidFill>
                    <a:ln w="12700" cap="rnd" cmpd="sng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7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127006" name="Freeform 30">
                      <a:extLst>
                        <a:ext uri="{FF2B5EF4-FFF2-40B4-BE49-F238E27FC236}">
                          <a16:creationId xmlns:a16="http://schemas.microsoft.com/office/drawing/2014/main" id="{474080B1-AE52-7947-B9E2-88431648491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01" y="1468"/>
                      <a:ext cx="70" cy="72"/>
                    </a:xfrm>
                    <a:custGeom>
                      <a:avLst/>
                      <a:gdLst>
                        <a:gd name="T0" fmla="*/ 69 w 70"/>
                        <a:gd name="T1" fmla="*/ 11 h 72"/>
                        <a:gd name="T2" fmla="*/ 62 w 70"/>
                        <a:gd name="T3" fmla="*/ 11 h 72"/>
                        <a:gd name="T4" fmla="*/ 56 w 70"/>
                        <a:gd name="T5" fmla="*/ 12 h 72"/>
                        <a:gd name="T6" fmla="*/ 49 w 70"/>
                        <a:gd name="T7" fmla="*/ 14 h 72"/>
                        <a:gd name="T8" fmla="*/ 42 w 70"/>
                        <a:gd name="T9" fmla="*/ 16 h 72"/>
                        <a:gd name="T10" fmla="*/ 36 w 70"/>
                        <a:gd name="T11" fmla="*/ 19 h 72"/>
                        <a:gd name="T12" fmla="*/ 30 w 70"/>
                        <a:gd name="T13" fmla="*/ 22 h 72"/>
                        <a:gd name="T14" fmla="*/ 25 w 70"/>
                        <a:gd name="T15" fmla="*/ 26 h 72"/>
                        <a:gd name="T16" fmla="*/ 20 w 70"/>
                        <a:gd name="T17" fmla="*/ 30 h 72"/>
                        <a:gd name="T18" fmla="*/ 16 w 70"/>
                        <a:gd name="T19" fmla="*/ 34 h 72"/>
                        <a:gd name="T20" fmla="*/ 13 w 70"/>
                        <a:gd name="T21" fmla="*/ 38 h 72"/>
                        <a:gd name="T22" fmla="*/ 11 w 70"/>
                        <a:gd name="T23" fmla="*/ 43 h 72"/>
                        <a:gd name="T24" fmla="*/ 10 w 70"/>
                        <a:gd name="T25" fmla="*/ 47 h 72"/>
                        <a:gd name="T26" fmla="*/ 10 w 70"/>
                        <a:gd name="T27" fmla="*/ 51 h 72"/>
                        <a:gd name="T28" fmla="*/ 11 w 70"/>
                        <a:gd name="T29" fmla="*/ 55 h 72"/>
                        <a:gd name="T30" fmla="*/ 13 w 70"/>
                        <a:gd name="T31" fmla="*/ 59 h 72"/>
                        <a:gd name="T32" fmla="*/ 17 w 70"/>
                        <a:gd name="T33" fmla="*/ 64 h 72"/>
                        <a:gd name="T34" fmla="*/ 10 w 70"/>
                        <a:gd name="T35" fmla="*/ 71 h 72"/>
                        <a:gd name="T36" fmla="*/ 5 w 70"/>
                        <a:gd name="T37" fmla="*/ 65 h 72"/>
                        <a:gd name="T38" fmla="*/ 2 w 70"/>
                        <a:gd name="T39" fmla="*/ 59 h 72"/>
                        <a:gd name="T40" fmla="*/ 0 w 70"/>
                        <a:gd name="T41" fmla="*/ 52 h 72"/>
                        <a:gd name="T42" fmla="*/ 0 w 70"/>
                        <a:gd name="T43" fmla="*/ 46 h 72"/>
                        <a:gd name="T44" fmla="*/ 2 w 70"/>
                        <a:gd name="T45" fmla="*/ 39 h 72"/>
                        <a:gd name="T46" fmla="*/ 4 w 70"/>
                        <a:gd name="T47" fmla="*/ 33 h 72"/>
                        <a:gd name="T48" fmla="*/ 8 w 70"/>
                        <a:gd name="T49" fmla="*/ 28 h 72"/>
                        <a:gd name="T50" fmla="*/ 13 w 70"/>
                        <a:gd name="T51" fmla="*/ 22 h 72"/>
                        <a:gd name="T52" fmla="*/ 19 w 70"/>
                        <a:gd name="T53" fmla="*/ 18 h 72"/>
                        <a:gd name="T54" fmla="*/ 25 w 70"/>
                        <a:gd name="T55" fmla="*/ 13 h 72"/>
                        <a:gd name="T56" fmla="*/ 32 w 70"/>
                        <a:gd name="T57" fmla="*/ 9 h 72"/>
                        <a:gd name="T58" fmla="*/ 39 w 70"/>
                        <a:gd name="T59" fmla="*/ 6 h 72"/>
                        <a:gd name="T60" fmla="*/ 46 w 70"/>
                        <a:gd name="T61" fmla="*/ 4 h 72"/>
                        <a:gd name="T62" fmla="*/ 54 w 70"/>
                        <a:gd name="T63" fmla="*/ 2 h 72"/>
                        <a:gd name="T64" fmla="*/ 61 w 70"/>
                        <a:gd name="T65" fmla="*/ 1 h 72"/>
                        <a:gd name="T66" fmla="*/ 69 w 70"/>
                        <a:gd name="T67" fmla="*/ 0 h 72"/>
                        <a:gd name="T68" fmla="*/ 69 w 70"/>
                        <a:gd name="T69" fmla="*/ 11 h 72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</a:gdLst>
                      <a:ahLst/>
                      <a:cxnLst>
                        <a:cxn ang="T70">
                          <a:pos x="T0" y="T1"/>
                        </a:cxn>
                        <a:cxn ang="T71">
                          <a:pos x="T2" y="T3"/>
                        </a:cxn>
                        <a:cxn ang="T72">
                          <a:pos x="T4" y="T5"/>
                        </a:cxn>
                        <a:cxn ang="T73">
                          <a:pos x="T6" y="T7"/>
                        </a:cxn>
                        <a:cxn ang="T74">
                          <a:pos x="T8" y="T9"/>
                        </a:cxn>
                        <a:cxn ang="T75">
                          <a:pos x="T10" y="T11"/>
                        </a:cxn>
                        <a:cxn ang="T76">
                          <a:pos x="T12" y="T13"/>
                        </a:cxn>
                        <a:cxn ang="T77">
                          <a:pos x="T14" y="T15"/>
                        </a:cxn>
                        <a:cxn ang="T78">
                          <a:pos x="T16" y="T17"/>
                        </a:cxn>
                        <a:cxn ang="T79">
                          <a:pos x="T18" y="T19"/>
                        </a:cxn>
                        <a:cxn ang="T80">
                          <a:pos x="T20" y="T21"/>
                        </a:cxn>
                        <a:cxn ang="T81">
                          <a:pos x="T22" y="T23"/>
                        </a:cxn>
                        <a:cxn ang="T82">
                          <a:pos x="T24" y="T25"/>
                        </a:cxn>
                        <a:cxn ang="T83">
                          <a:pos x="T26" y="T27"/>
                        </a:cxn>
                        <a:cxn ang="T84">
                          <a:pos x="T28" y="T29"/>
                        </a:cxn>
                        <a:cxn ang="T85">
                          <a:pos x="T30" y="T31"/>
                        </a:cxn>
                        <a:cxn ang="T86">
                          <a:pos x="T32" y="T33"/>
                        </a:cxn>
                        <a:cxn ang="T87">
                          <a:pos x="T34" y="T35"/>
                        </a:cxn>
                        <a:cxn ang="T88">
                          <a:pos x="T36" y="T37"/>
                        </a:cxn>
                        <a:cxn ang="T89">
                          <a:pos x="T38" y="T39"/>
                        </a:cxn>
                        <a:cxn ang="T90">
                          <a:pos x="T40" y="T41"/>
                        </a:cxn>
                        <a:cxn ang="T91">
                          <a:pos x="T42" y="T43"/>
                        </a:cxn>
                        <a:cxn ang="T92">
                          <a:pos x="T44" y="T45"/>
                        </a:cxn>
                        <a:cxn ang="T93">
                          <a:pos x="T46" y="T47"/>
                        </a:cxn>
                        <a:cxn ang="T94">
                          <a:pos x="T48" y="T49"/>
                        </a:cxn>
                        <a:cxn ang="T95">
                          <a:pos x="T50" y="T51"/>
                        </a:cxn>
                        <a:cxn ang="T96">
                          <a:pos x="T52" y="T53"/>
                        </a:cxn>
                        <a:cxn ang="T97">
                          <a:pos x="T54" y="T55"/>
                        </a:cxn>
                        <a:cxn ang="T98">
                          <a:pos x="T56" y="T57"/>
                        </a:cxn>
                        <a:cxn ang="T99">
                          <a:pos x="T58" y="T59"/>
                        </a:cxn>
                        <a:cxn ang="T100">
                          <a:pos x="T60" y="T61"/>
                        </a:cxn>
                        <a:cxn ang="T101">
                          <a:pos x="T62" y="T63"/>
                        </a:cxn>
                        <a:cxn ang="T102">
                          <a:pos x="T64" y="T65"/>
                        </a:cxn>
                        <a:cxn ang="T103">
                          <a:pos x="T66" y="T67"/>
                        </a:cxn>
                        <a:cxn ang="T104">
                          <a:pos x="T68" y="T69"/>
                        </a:cxn>
                      </a:cxnLst>
                      <a:rect l="0" t="0" r="r" b="b"/>
                      <a:pathLst>
                        <a:path w="70" h="72">
                          <a:moveTo>
                            <a:pt x="69" y="11"/>
                          </a:moveTo>
                          <a:lnTo>
                            <a:pt x="62" y="11"/>
                          </a:lnTo>
                          <a:lnTo>
                            <a:pt x="56" y="12"/>
                          </a:lnTo>
                          <a:lnTo>
                            <a:pt x="49" y="14"/>
                          </a:lnTo>
                          <a:lnTo>
                            <a:pt x="42" y="16"/>
                          </a:lnTo>
                          <a:lnTo>
                            <a:pt x="36" y="19"/>
                          </a:lnTo>
                          <a:lnTo>
                            <a:pt x="30" y="22"/>
                          </a:lnTo>
                          <a:lnTo>
                            <a:pt x="25" y="26"/>
                          </a:lnTo>
                          <a:lnTo>
                            <a:pt x="20" y="30"/>
                          </a:lnTo>
                          <a:lnTo>
                            <a:pt x="16" y="34"/>
                          </a:lnTo>
                          <a:lnTo>
                            <a:pt x="13" y="38"/>
                          </a:lnTo>
                          <a:lnTo>
                            <a:pt x="11" y="43"/>
                          </a:lnTo>
                          <a:lnTo>
                            <a:pt x="10" y="47"/>
                          </a:lnTo>
                          <a:lnTo>
                            <a:pt x="10" y="51"/>
                          </a:lnTo>
                          <a:lnTo>
                            <a:pt x="11" y="55"/>
                          </a:lnTo>
                          <a:lnTo>
                            <a:pt x="13" y="59"/>
                          </a:lnTo>
                          <a:lnTo>
                            <a:pt x="17" y="64"/>
                          </a:lnTo>
                          <a:lnTo>
                            <a:pt x="10" y="71"/>
                          </a:lnTo>
                          <a:lnTo>
                            <a:pt x="5" y="65"/>
                          </a:lnTo>
                          <a:lnTo>
                            <a:pt x="2" y="59"/>
                          </a:lnTo>
                          <a:lnTo>
                            <a:pt x="0" y="52"/>
                          </a:lnTo>
                          <a:lnTo>
                            <a:pt x="0" y="46"/>
                          </a:lnTo>
                          <a:lnTo>
                            <a:pt x="2" y="39"/>
                          </a:lnTo>
                          <a:lnTo>
                            <a:pt x="4" y="33"/>
                          </a:lnTo>
                          <a:lnTo>
                            <a:pt x="8" y="28"/>
                          </a:lnTo>
                          <a:lnTo>
                            <a:pt x="13" y="22"/>
                          </a:lnTo>
                          <a:lnTo>
                            <a:pt x="19" y="18"/>
                          </a:lnTo>
                          <a:lnTo>
                            <a:pt x="25" y="13"/>
                          </a:lnTo>
                          <a:lnTo>
                            <a:pt x="32" y="9"/>
                          </a:lnTo>
                          <a:lnTo>
                            <a:pt x="39" y="6"/>
                          </a:lnTo>
                          <a:lnTo>
                            <a:pt x="46" y="4"/>
                          </a:lnTo>
                          <a:lnTo>
                            <a:pt x="54" y="2"/>
                          </a:lnTo>
                          <a:lnTo>
                            <a:pt x="61" y="1"/>
                          </a:lnTo>
                          <a:lnTo>
                            <a:pt x="69" y="0"/>
                          </a:lnTo>
                          <a:lnTo>
                            <a:pt x="69" y="11"/>
                          </a:lnTo>
                        </a:path>
                      </a:pathLst>
                    </a:custGeom>
                    <a:solidFill>
                      <a:srgbClr val="FF0000"/>
                    </a:solidFill>
                    <a:ln w="12700" cap="rnd" cmpd="sng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7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127007" name="Freeform 31">
                      <a:extLst>
                        <a:ext uri="{FF2B5EF4-FFF2-40B4-BE49-F238E27FC236}">
                          <a16:creationId xmlns:a16="http://schemas.microsoft.com/office/drawing/2014/main" id="{E92F7E0A-30B5-4445-BAC2-0EAB612B5C5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70" y="1468"/>
                      <a:ext cx="76" cy="12"/>
                    </a:xfrm>
                    <a:custGeom>
                      <a:avLst/>
                      <a:gdLst>
                        <a:gd name="T0" fmla="*/ 64 w 76"/>
                        <a:gd name="T1" fmla="*/ 5 h 12"/>
                        <a:gd name="T2" fmla="*/ 69 w 76"/>
                        <a:gd name="T3" fmla="*/ 11 h 12"/>
                        <a:gd name="T4" fmla="*/ 0 w 76"/>
                        <a:gd name="T5" fmla="*/ 11 h 12"/>
                        <a:gd name="T6" fmla="*/ 0 w 76"/>
                        <a:gd name="T7" fmla="*/ 0 h 12"/>
                        <a:gd name="T8" fmla="*/ 69 w 76"/>
                        <a:gd name="T9" fmla="*/ 1 h 12"/>
                        <a:gd name="T10" fmla="*/ 74 w 76"/>
                        <a:gd name="T11" fmla="*/ 7 h 12"/>
                        <a:gd name="T12" fmla="*/ 69 w 76"/>
                        <a:gd name="T13" fmla="*/ 1 h 12"/>
                        <a:gd name="T14" fmla="*/ 75 w 76"/>
                        <a:gd name="T15" fmla="*/ 1 h 12"/>
                        <a:gd name="T16" fmla="*/ 74 w 76"/>
                        <a:gd name="T17" fmla="*/ 7 h 12"/>
                        <a:gd name="T18" fmla="*/ 64 w 76"/>
                        <a:gd name="T19" fmla="*/ 5 h 12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0" t="0" r="r" b="b"/>
                      <a:pathLst>
                        <a:path w="76" h="12">
                          <a:moveTo>
                            <a:pt x="64" y="5"/>
                          </a:moveTo>
                          <a:lnTo>
                            <a:pt x="69" y="11"/>
                          </a:lnTo>
                          <a:lnTo>
                            <a:pt x="0" y="11"/>
                          </a:lnTo>
                          <a:lnTo>
                            <a:pt x="0" y="0"/>
                          </a:lnTo>
                          <a:lnTo>
                            <a:pt x="69" y="1"/>
                          </a:lnTo>
                          <a:lnTo>
                            <a:pt x="74" y="7"/>
                          </a:lnTo>
                          <a:lnTo>
                            <a:pt x="69" y="1"/>
                          </a:lnTo>
                          <a:lnTo>
                            <a:pt x="75" y="1"/>
                          </a:lnTo>
                          <a:lnTo>
                            <a:pt x="74" y="7"/>
                          </a:lnTo>
                          <a:lnTo>
                            <a:pt x="64" y="5"/>
                          </a:lnTo>
                        </a:path>
                      </a:pathLst>
                    </a:custGeom>
                    <a:solidFill>
                      <a:srgbClr val="FF0000"/>
                    </a:solidFill>
                    <a:ln w="12700" cap="rnd" cmpd="sng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7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127008" name="Freeform 32">
                      <a:extLst>
                        <a:ext uri="{FF2B5EF4-FFF2-40B4-BE49-F238E27FC236}">
                          <a16:creationId xmlns:a16="http://schemas.microsoft.com/office/drawing/2014/main" id="{5173E550-204B-D444-B178-1394615586D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91" y="1473"/>
                      <a:ext cx="54" cy="217"/>
                    </a:xfrm>
                    <a:custGeom>
                      <a:avLst/>
                      <a:gdLst>
                        <a:gd name="T0" fmla="*/ 5 w 54"/>
                        <a:gd name="T1" fmla="*/ 215 h 217"/>
                        <a:gd name="T2" fmla="*/ 0 w 54"/>
                        <a:gd name="T3" fmla="*/ 214 h 217"/>
                        <a:gd name="T4" fmla="*/ 43 w 54"/>
                        <a:gd name="T5" fmla="*/ 0 h 217"/>
                        <a:gd name="T6" fmla="*/ 53 w 54"/>
                        <a:gd name="T7" fmla="*/ 2 h 217"/>
                        <a:gd name="T8" fmla="*/ 10 w 54"/>
                        <a:gd name="T9" fmla="*/ 216 h 217"/>
                        <a:gd name="T10" fmla="*/ 5 w 54"/>
                        <a:gd name="T11" fmla="*/ 215 h 217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0" t="0" r="r" b="b"/>
                      <a:pathLst>
                        <a:path w="54" h="217">
                          <a:moveTo>
                            <a:pt x="5" y="215"/>
                          </a:moveTo>
                          <a:lnTo>
                            <a:pt x="0" y="214"/>
                          </a:lnTo>
                          <a:lnTo>
                            <a:pt x="43" y="0"/>
                          </a:lnTo>
                          <a:lnTo>
                            <a:pt x="53" y="2"/>
                          </a:lnTo>
                          <a:lnTo>
                            <a:pt x="10" y="216"/>
                          </a:lnTo>
                          <a:lnTo>
                            <a:pt x="5" y="215"/>
                          </a:lnTo>
                        </a:path>
                      </a:pathLst>
                    </a:custGeom>
                    <a:solidFill>
                      <a:srgbClr val="FF0000"/>
                    </a:solidFill>
                    <a:ln w="12700" cap="rnd" cmpd="sng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7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hu-HU"/>
                    </a:p>
                  </p:txBody>
                </p:sp>
              </p:grpSp>
            </p:grpSp>
          </p:grpSp>
          <p:sp>
            <p:nvSpPr>
              <p:cNvPr id="127009" name="Freeform 33">
                <a:extLst>
                  <a:ext uri="{FF2B5EF4-FFF2-40B4-BE49-F238E27FC236}">
                    <a16:creationId xmlns:a16="http://schemas.microsoft.com/office/drawing/2014/main" id="{4AB54EA0-0BF1-3A46-943A-5A5D2F69DA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0" y="962"/>
                <a:ext cx="588" cy="1249"/>
              </a:xfrm>
              <a:custGeom>
                <a:avLst/>
                <a:gdLst>
                  <a:gd name="T0" fmla="*/ 134 w 588"/>
                  <a:gd name="T1" fmla="*/ 1193 h 1249"/>
                  <a:gd name="T2" fmla="*/ 89 w 588"/>
                  <a:gd name="T3" fmla="*/ 1087 h 1249"/>
                  <a:gd name="T4" fmla="*/ 54 w 588"/>
                  <a:gd name="T5" fmla="*/ 987 h 1249"/>
                  <a:gd name="T6" fmla="*/ 28 w 588"/>
                  <a:gd name="T7" fmla="*/ 894 h 1249"/>
                  <a:gd name="T8" fmla="*/ 10 w 588"/>
                  <a:gd name="T9" fmla="*/ 805 h 1249"/>
                  <a:gd name="T10" fmla="*/ 1 w 588"/>
                  <a:gd name="T11" fmla="*/ 721 h 1249"/>
                  <a:gd name="T12" fmla="*/ 0 w 588"/>
                  <a:gd name="T13" fmla="*/ 641 h 1249"/>
                  <a:gd name="T14" fmla="*/ 8 w 588"/>
                  <a:gd name="T15" fmla="*/ 565 h 1249"/>
                  <a:gd name="T16" fmla="*/ 23 w 588"/>
                  <a:gd name="T17" fmla="*/ 492 h 1249"/>
                  <a:gd name="T18" fmla="*/ 46 w 588"/>
                  <a:gd name="T19" fmla="*/ 422 h 1249"/>
                  <a:gd name="T20" fmla="*/ 75 w 588"/>
                  <a:gd name="T21" fmla="*/ 354 h 1249"/>
                  <a:gd name="T22" fmla="*/ 112 w 588"/>
                  <a:gd name="T23" fmla="*/ 288 h 1249"/>
                  <a:gd name="T24" fmla="*/ 155 w 588"/>
                  <a:gd name="T25" fmla="*/ 224 h 1249"/>
                  <a:gd name="T26" fmla="*/ 204 w 588"/>
                  <a:gd name="T27" fmla="*/ 159 h 1249"/>
                  <a:gd name="T28" fmla="*/ 259 w 588"/>
                  <a:gd name="T29" fmla="*/ 96 h 1249"/>
                  <a:gd name="T30" fmla="*/ 321 w 588"/>
                  <a:gd name="T31" fmla="*/ 32 h 1249"/>
                  <a:gd name="T32" fmla="*/ 587 w 588"/>
                  <a:gd name="T33" fmla="*/ 303 h 1249"/>
                  <a:gd name="T34" fmla="*/ 563 w 588"/>
                  <a:gd name="T35" fmla="*/ 324 h 1249"/>
                  <a:gd name="T36" fmla="*/ 537 w 588"/>
                  <a:gd name="T37" fmla="*/ 345 h 1249"/>
                  <a:gd name="T38" fmla="*/ 510 w 588"/>
                  <a:gd name="T39" fmla="*/ 367 h 1249"/>
                  <a:gd name="T40" fmla="*/ 484 w 588"/>
                  <a:gd name="T41" fmla="*/ 390 h 1249"/>
                  <a:gd name="T42" fmla="*/ 457 w 588"/>
                  <a:gd name="T43" fmla="*/ 414 h 1249"/>
                  <a:gd name="T44" fmla="*/ 429 w 588"/>
                  <a:gd name="T45" fmla="*/ 437 h 1249"/>
                  <a:gd name="T46" fmla="*/ 403 w 588"/>
                  <a:gd name="T47" fmla="*/ 462 h 1249"/>
                  <a:gd name="T48" fmla="*/ 376 w 588"/>
                  <a:gd name="T49" fmla="*/ 486 h 1249"/>
                  <a:gd name="T50" fmla="*/ 351 w 588"/>
                  <a:gd name="T51" fmla="*/ 511 h 1249"/>
                  <a:gd name="T52" fmla="*/ 326 w 588"/>
                  <a:gd name="T53" fmla="*/ 536 h 1249"/>
                  <a:gd name="T54" fmla="*/ 303 w 588"/>
                  <a:gd name="T55" fmla="*/ 561 h 1249"/>
                  <a:gd name="T56" fmla="*/ 282 w 588"/>
                  <a:gd name="T57" fmla="*/ 585 h 1249"/>
                  <a:gd name="T58" fmla="*/ 263 w 588"/>
                  <a:gd name="T59" fmla="*/ 610 h 1249"/>
                  <a:gd name="T60" fmla="*/ 246 w 588"/>
                  <a:gd name="T61" fmla="*/ 635 h 1249"/>
                  <a:gd name="T62" fmla="*/ 231 w 588"/>
                  <a:gd name="T63" fmla="*/ 659 h 1249"/>
                  <a:gd name="T64" fmla="*/ 219 w 588"/>
                  <a:gd name="T65" fmla="*/ 682 h 1249"/>
                  <a:gd name="T66" fmla="*/ 210 w 588"/>
                  <a:gd name="T67" fmla="*/ 707 h 1249"/>
                  <a:gd name="T68" fmla="*/ 201 w 588"/>
                  <a:gd name="T69" fmla="*/ 733 h 1249"/>
                  <a:gd name="T70" fmla="*/ 194 w 588"/>
                  <a:gd name="T71" fmla="*/ 760 h 1249"/>
                  <a:gd name="T72" fmla="*/ 189 w 588"/>
                  <a:gd name="T73" fmla="*/ 788 h 1249"/>
                  <a:gd name="T74" fmla="*/ 185 w 588"/>
                  <a:gd name="T75" fmla="*/ 817 h 1249"/>
                  <a:gd name="T76" fmla="*/ 182 w 588"/>
                  <a:gd name="T77" fmla="*/ 847 h 1249"/>
                  <a:gd name="T78" fmla="*/ 180 w 588"/>
                  <a:gd name="T79" fmla="*/ 876 h 1249"/>
                  <a:gd name="T80" fmla="*/ 179 w 588"/>
                  <a:gd name="T81" fmla="*/ 906 h 1249"/>
                  <a:gd name="T82" fmla="*/ 178 w 588"/>
                  <a:gd name="T83" fmla="*/ 934 h 1249"/>
                  <a:gd name="T84" fmla="*/ 179 w 588"/>
                  <a:gd name="T85" fmla="*/ 963 h 1249"/>
                  <a:gd name="T86" fmla="*/ 180 w 588"/>
                  <a:gd name="T87" fmla="*/ 990 h 1249"/>
                  <a:gd name="T88" fmla="*/ 182 w 588"/>
                  <a:gd name="T89" fmla="*/ 1015 h 1249"/>
                  <a:gd name="T90" fmla="*/ 184 w 588"/>
                  <a:gd name="T91" fmla="*/ 1040 h 1249"/>
                  <a:gd name="T92" fmla="*/ 187 w 588"/>
                  <a:gd name="T93" fmla="*/ 1062 h 1249"/>
                  <a:gd name="T94" fmla="*/ 190 w 588"/>
                  <a:gd name="T95" fmla="*/ 1082 h 1249"/>
                  <a:gd name="T96" fmla="*/ 193 w 588"/>
                  <a:gd name="T97" fmla="*/ 1099 h 1249"/>
                  <a:gd name="T98" fmla="*/ 160 w 588"/>
                  <a:gd name="T99" fmla="*/ 1248 h 124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588" h="1249">
                    <a:moveTo>
                      <a:pt x="160" y="1248"/>
                    </a:moveTo>
                    <a:lnTo>
                      <a:pt x="134" y="1193"/>
                    </a:lnTo>
                    <a:lnTo>
                      <a:pt x="110" y="1139"/>
                    </a:lnTo>
                    <a:lnTo>
                      <a:pt x="89" y="1087"/>
                    </a:lnTo>
                    <a:lnTo>
                      <a:pt x="71" y="1037"/>
                    </a:lnTo>
                    <a:lnTo>
                      <a:pt x="54" y="987"/>
                    </a:lnTo>
                    <a:lnTo>
                      <a:pt x="40" y="940"/>
                    </a:lnTo>
                    <a:lnTo>
                      <a:pt x="28" y="894"/>
                    </a:lnTo>
                    <a:lnTo>
                      <a:pt x="18" y="848"/>
                    </a:lnTo>
                    <a:lnTo>
                      <a:pt x="10" y="805"/>
                    </a:lnTo>
                    <a:lnTo>
                      <a:pt x="5" y="762"/>
                    </a:lnTo>
                    <a:lnTo>
                      <a:pt x="1" y="721"/>
                    </a:lnTo>
                    <a:lnTo>
                      <a:pt x="0" y="680"/>
                    </a:lnTo>
                    <a:lnTo>
                      <a:pt x="0" y="641"/>
                    </a:lnTo>
                    <a:lnTo>
                      <a:pt x="3" y="603"/>
                    </a:lnTo>
                    <a:lnTo>
                      <a:pt x="8" y="565"/>
                    </a:lnTo>
                    <a:lnTo>
                      <a:pt x="15" y="528"/>
                    </a:lnTo>
                    <a:lnTo>
                      <a:pt x="23" y="492"/>
                    </a:lnTo>
                    <a:lnTo>
                      <a:pt x="34" y="457"/>
                    </a:lnTo>
                    <a:lnTo>
                      <a:pt x="46" y="422"/>
                    </a:lnTo>
                    <a:lnTo>
                      <a:pt x="60" y="388"/>
                    </a:lnTo>
                    <a:lnTo>
                      <a:pt x="75" y="354"/>
                    </a:lnTo>
                    <a:lnTo>
                      <a:pt x="93" y="321"/>
                    </a:lnTo>
                    <a:lnTo>
                      <a:pt x="112" y="288"/>
                    </a:lnTo>
                    <a:lnTo>
                      <a:pt x="133" y="256"/>
                    </a:lnTo>
                    <a:lnTo>
                      <a:pt x="155" y="224"/>
                    </a:lnTo>
                    <a:lnTo>
                      <a:pt x="179" y="191"/>
                    </a:lnTo>
                    <a:lnTo>
                      <a:pt x="204" y="159"/>
                    </a:lnTo>
                    <a:lnTo>
                      <a:pt x="231" y="128"/>
                    </a:lnTo>
                    <a:lnTo>
                      <a:pt x="259" y="96"/>
                    </a:lnTo>
                    <a:lnTo>
                      <a:pt x="290" y="64"/>
                    </a:lnTo>
                    <a:lnTo>
                      <a:pt x="321" y="32"/>
                    </a:lnTo>
                    <a:lnTo>
                      <a:pt x="353" y="0"/>
                    </a:lnTo>
                    <a:lnTo>
                      <a:pt x="587" y="303"/>
                    </a:lnTo>
                    <a:lnTo>
                      <a:pt x="575" y="314"/>
                    </a:lnTo>
                    <a:lnTo>
                      <a:pt x="563" y="324"/>
                    </a:lnTo>
                    <a:lnTo>
                      <a:pt x="550" y="335"/>
                    </a:lnTo>
                    <a:lnTo>
                      <a:pt x="537" y="345"/>
                    </a:lnTo>
                    <a:lnTo>
                      <a:pt x="524" y="356"/>
                    </a:lnTo>
                    <a:lnTo>
                      <a:pt x="510" y="367"/>
                    </a:lnTo>
                    <a:lnTo>
                      <a:pt x="497" y="379"/>
                    </a:lnTo>
                    <a:lnTo>
                      <a:pt x="484" y="390"/>
                    </a:lnTo>
                    <a:lnTo>
                      <a:pt x="470" y="402"/>
                    </a:lnTo>
                    <a:lnTo>
                      <a:pt x="457" y="414"/>
                    </a:lnTo>
                    <a:lnTo>
                      <a:pt x="443" y="426"/>
                    </a:lnTo>
                    <a:lnTo>
                      <a:pt x="429" y="437"/>
                    </a:lnTo>
                    <a:lnTo>
                      <a:pt x="416" y="450"/>
                    </a:lnTo>
                    <a:lnTo>
                      <a:pt x="403" y="462"/>
                    </a:lnTo>
                    <a:lnTo>
                      <a:pt x="389" y="474"/>
                    </a:lnTo>
                    <a:lnTo>
                      <a:pt x="376" y="486"/>
                    </a:lnTo>
                    <a:lnTo>
                      <a:pt x="363" y="499"/>
                    </a:lnTo>
                    <a:lnTo>
                      <a:pt x="351" y="511"/>
                    </a:lnTo>
                    <a:lnTo>
                      <a:pt x="338" y="523"/>
                    </a:lnTo>
                    <a:lnTo>
                      <a:pt x="326" y="536"/>
                    </a:lnTo>
                    <a:lnTo>
                      <a:pt x="315" y="548"/>
                    </a:lnTo>
                    <a:lnTo>
                      <a:pt x="303" y="561"/>
                    </a:lnTo>
                    <a:lnTo>
                      <a:pt x="292" y="573"/>
                    </a:lnTo>
                    <a:lnTo>
                      <a:pt x="282" y="585"/>
                    </a:lnTo>
                    <a:lnTo>
                      <a:pt x="272" y="598"/>
                    </a:lnTo>
                    <a:lnTo>
                      <a:pt x="263" y="610"/>
                    </a:lnTo>
                    <a:lnTo>
                      <a:pt x="253" y="622"/>
                    </a:lnTo>
                    <a:lnTo>
                      <a:pt x="246" y="635"/>
                    </a:lnTo>
                    <a:lnTo>
                      <a:pt x="238" y="647"/>
                    </a:lnTo>
                    <a:lnTo>
                      <a:pt x="231" y="659"/>
                    </a:lnTo>
                    <a:lnTo>
                      <a:pt x="224" y="671"/>
                    </a:lnTo>
                    <a:lnTo>
                      <a:pt x="219" y="682"/>
                    </a:lnTo>
                    <a:lnTo>
                      <a:pt x="214" y="694"/>
                    </a:lnTo>
                    <a:lnTo>
                      <a:pt x="210" y="707"/>
                    </a:lnTo>
                    <a:lnTo>
                      <a:pt x="205" y="719"/>
                    </a:lnTo>
                    <a:lnTo>
                      <a:pt x="201" y="733"/>
                    </a:lnTo>
                    <a:lnTo>
                      <a:pt x="198" y="746"/>
                    </a:lnTo>
                    <a:lnTo>
                      <a:pt x="194" y="760"/>
                    </a:lnTo>
                    <a:lnTo>
                      <a:pt x="192" y="774"/>
                    </a:lnTo>
                    <a:lnTo>
                      <a:pt x="189" y="788"/>
                    </a:lnTo>
                    <a:lnTo>
                      <a:pt x="187" y="803"/>
                    </a:lnTo>
                    <a:lnTo>
                      <a:pt x="185" y="817"/>
                    </a:lnTo>
                    <a:lnTo>
                      <a:pt x="183" y="832"/>
                    </a:lnTo>
                    <a:lnTo>
                      <a:pt x="182" y="847"/>
                    </a:lnTo>
                    <a:lnTo>
                      <a:pt x="181" y="862"/>
                    </a:lnTo>
                    <a:lnTo>
                      <a:pt x="180" y="876"/>
                    </a:lnTo>
                    <a:lnTo>
                      <a:pt x="179" y="891"/>
                    </a:lnTo>
                    <a:lnTo>
                      <a:pt x="179" y="906"/>
                    </a:lnTo>
                    <a:lnTo>
                      <a:pt x="178" y="920"/>
                    </a:lnTo>
                    <a:lnTo>
                      <a:pt x="178" y="934"/>
                    </a:lnTo>
                    <a:lnTo>
                      <a:pt x="179" y="949"/>
                    </a:lnTo>
                    <a:lnTo>
                      <a:pt x="179" y="963"/>
                    </a:lnTo>
                    <a:lnTo>
                      <a:pt x="179" y="976"/>
                    </a:lnTo>
                    <a:lnTo>
                      <a:pt x="180" y="990"/>
                    </a:lnTo>
                    <a:lnTo>
                      <a:pt x="181" y="1003"/>
                    </a:lnTo>
                    <a:lnTo>
                      <a:pt x="182" y="1015"/>
                    </a:lnTo>
                    <a:lnTo>
                      <a:pt x="183" y="1028"/>
                    </a:lnTo>
                    <a:lnTo>
                      <a:pt x="184" y="1040"/>
                    </a:lnTo>
                    <a:lnTo>
                      <a:pt x="185" y="1051"/>
                    </a:lnTo>
                    <a:lnTo>
                      <a:pt x="187" y="1062"/>
                    </a:lnTo>
                    <a:lnTo>
                      <a:pt x="188" y="1072"/>
                    </a:lnTo>
                    <a:lnTo>
                      <a:pt x="190" y="1082"/>
                    </a:lnTo>
                    <a:lnTo>
                      <a:pt x="191" y="1091"/>
                    </a:lnTo>
                    <a:lnTo>
                      <a:pt x="193" y="1099"/>
                    </a:lnTo>
                    <a:lnTo>
                      <a:pt x="219" y="1228"/>
                    </a:lnTo>
                    <a:lnTo>
                      <a:pt x="160" y="1248"/>
                    </a:lnTo>
                  </a:path>
                </a:pathLst>
              </a:custGeom>
              <a:solidFill>
                <a:schemeClr val="accent2"/>
              </a:solidFill>
              <a:ln w="50800" cap="rnd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27010" name="Freeform 34" descr="Große Schachfelder">
                <a:extLst>
                  <a:ext uri="{FF2B5EF4-FFF2-40B4-BE49-F238E27FC236}">
                    <a16:creationId xmlns:a16="http://schemas.microsoft.com/office/drawing/2014/main" id="{92C9ED5D-9D12-BB4C-8E55-24B4AAD4ED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5" y="447"/>
                <a:ext cx="757" cy="715"/>
              </a:xfrm>
              <a:custGeom>
                <a:avLst/>
                <a:gdLst>
                  <a:gd name="T0" fmla="*/ 0 w 757"/>
                  <a:gd name="T1" fmla="*/ 379 h 715"/>
                  <a:gd name="T2" fmla="*/ 257 w 757"/>
                  <a:gd name="T3" fmla="*/ 714 h 715"/>
                  <a:gd name="T4" fmla="*/ 756 w 757"/>
                  <a:gd name="T5" fmla="*/ 331 h 715"/>
                  <a:gd name="T6" fmla="*/ 607 w 757"/>
                  <a:gd name="T7" fmla="*/ 337 h 715"/>
                  <a:gd name="T8" fmla="*/ 671 w 757"/>
                  <a:gd name="T9" fmla="*/ 225 h 715"/>
                  <a:gd name="T10" fmla="*/ 522 w 757"/>
                  <a:gd name="T11" fmla="*/ 232 h 715"/>
                  <a:gd name="T12" fmla="*/ 584 w 757"/>
                  <a:gd name="T13" fmla="*/ 117 h 715"/>
                  <a:gd name="T14" fmla="*/ 446 w 757"/>
                  <a:gd name="T15" fmla="*/ 137 h 715"/>
                  <a:gd name="T16" fmla="*/ 494 w 757"/>
                  <a:gd name="T17" fmla="*/ 0 h 715"/>
                  <a:gd name="T18" fmla="*/ 0 w 757"/>
                  <a:gd name="T19" fmla="*/ 379 h 71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757" h="715">
                    <a:moveTo>
                      <a:pt x="0" y="379"/>
                    </a:moveTo>
                    <a:lnTo>
                      <a:pt x="257" y="714"/>
                    </a:lnTo>
                    <a:lnTo>
                      <a:pt x="756" y="331"/>
                    </a:lnTo>
                    <a:lnTo>
                      <a:pt x="607" y="337"/>
                    </a:lnTo>
                    <a:lnTo>
                      <a:pt x="671" y="225"/>
                    </a:lnTo>
                    <a:lnTo>
                      <a:pt x="522" y="232"/>
                    </a:lnTo>
                    <a:lnTo>
                      <a:pt x="584" y="117"/>
                    </a:lnTo>
                    <a:lnTo>
                      <a:pt x="446" y="137"/>
                    </a:lnTo>
                    <a:lnTo>
                      <a:pt x="494" y="0"/>
                    </a:lnTo>
                    <a:lnTo>
                      <a:pt x="0" y="379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50800" cap="rnd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27011" name="Rectangle 35">
                <a:extLst>
                  <a:ext uri="{FF2B5EF4-FFF2-40B4-BE49-F238E27FC236}">
                    <a16:creationId xmlns:a16="http://schemas.microsoft.com/office/drawing/2014/main" id="{1BADE9E4-2A76-6241-91DD-5D8CF7EDFD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320000">
                <a:off x="5446" y="832"/>
                <a:ext cx="195" cy="445"/>
              </a:xfrm>
              <a:prstGeom prst="rect">
                <a:avLst/>
              </a:prstGeom>
              <a:solidFill>
                <a:srgbClr val="E6E6E6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  <a:ea typeface="ＭＳ Ｐゴシック" charset="0"/>
                </a:endParaRPr>
              </a:p>
            </p:txBody>
          </p:sp>
        </p:grpSp>
        <p:sp>
          <p:nvSpPr>
            <p:cNvPr id="127012" name="Rectangle 36">
              <a:extLst>
                <a:ext uri="{FF2B5EF4-FFF2-40B4-BE49-F238E27FC236}">
                  <a16:creationId xmlns:a16="http://schemas.microsoft.com/office/drawing/2014/main" id="{E0C4AEED-B746-434E-9EA4-E6FC47006E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6" y="1248"/>
              <a:ext cx="12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>
                <a:defRPr/>
              </a:pPr>
              <a:endParaRPr lang="de-DE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54277" name="Group 37">
            <a:extLst>
              <a:ext uri="{FF2B5EF4-FFF2-40B4-BE49-F238E27FC236}">
                <a16:creationId xmlns:a16="http://schemas.microsoft.com/office/drawing/2014/main" id="{92BC8FEF-158B-9C48-8BDE-A69165E3999B}"/>
              </a:ext>
            </a:extLst>
          </p:cNvPr>
          <p:cNvGrpSpPr>
            <a:grpSpLocks/>
          </p:cNvGrpSpPr>
          <p:nvPr/>
        </p:nvGrpSpPr>
        <p:grpSpPr bwMode="auto">
          <a:xfrm>
            <a:off x="5990552" y="2651927"/>
            <a:ext cx="1439975" cy="1817687"/>
            <a:chOff x="1798" y="2256"/>
            <a:chExt cx="1392" cy="1479"/>
          </a:xfrm>
        </p:grpSpPr>
        <p:grpSp>
          <p:nvGrpSpPr>
            <p:cNvPr id="54302" name="Group 38">
              <a:extLst>
                <a:ext uri="{FF2B5EF4-FFF2-40B4-BE49-F238E27FC236}">
                  <a16:creationId xmlns:a16="http://schemas.microsoft.com/office/drawing/2014/main" id="{E1E0BB3A-07C3-1443-9C97-2EB9B09744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98" y="2256"/>
              <a:ext cx="1392" cy="1217"/>
              <a:chOff x="1798" y="2256"/>
              <a:chExt cx="1392" cy="1217"/>
            </a:xfrm>
          </p:grpSpPr>
          <p:sp>
            <p:nvSpPr>
              <p:cNvPr id="127015" name="Freeform 39">
                <a:extLst>
                  <a:ext uri="{FF2B5EF4-FFF2-40B4-BE49-F238E27FC236}">
                    <a16:creationId xmlns:a16="http://schemas.microsoft.com/office/drawing/2014/main" id="{54593BB4-5CB6-7A40-A79C-DF89DD4A7F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1" y="2376"/>
                <a:ext cx="1079" cy="1089"/>
              </a:xfrm>
              <a:custGeom>
                <a:avLst/>
                <a:gdLst>
                  <a:gd name="T0" fmla="*/ 147 w 1039"/>
                  <a:gd name="T1" fmla="*/ 0 h 1089"/>
                  <a:gd name="T2" fmla="*/ 0 w 1039"/>
                  <a:gd name="T3" fmla="*/ 1088 h 1089"/>
                  <a:gd name="T4" fmla="*/ 1078 w 1039"/>
                  <a:gd name="T5" fmla="*/ 1088 h 1089"/>
                  <a:gd name="T6" fmla="*/ 833 w 1039"/>
                  <a:gd name="T7" fmla="*/ 4 h 1089"/>
                  <a:gd name="T8" fmla="*/ 147 w 1039"/>
                  <a:gd name="T9" fmla="*/ 0 h 10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39" h="1089">
                    <a:moveTo>
                      <a:pt x="142" y="0"/>
                    </a:moveTo>
                    <a:lnTo>
                      <a:pt x="0" y="1088"/>
                    </a:lnTo>
                    <a:lnTo>
                      <a:pt x="1038" y="1088"/>
                    </a:lnTo>
                    <a:lnTo>
                      <a:pt x="802" y="4"/>
                    </a:lnTo>
                    <a:lnTo>
                      <a:pt x="142" y="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grpSp>
            <p:nvGrpSpPr>
              <p:cNvPr id="54305" name="Group 40">
                <a:extLst>
                  <a:ext uri="{FF2B5EF4-FFF2-40B4-BE49-F238E27FC236}">
                    <a16:creationId xmlns:a16="http://schemas.microsoft.com/office/drawing/2014/main" id="{77D55C8E-7AD1-5B40-8822-8BF20BAE9C1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98" y="2256"/>
                <a:ext cx="1392" cy="1217"/>
                <a:chOff x="1347" y="2400"/>
                <a:chExt cx="1341" cy="1217"/>
              </a:xfrm>
            </p:grpSpPr>
            <p:sp>
              <p:nvSpPr>
                <p:cNvPr id="127017" name="Freeform 41">
                  <a:extLst>
                    <a:ext uri="{FF2B5EF4-FFF2-40B4-BE49-F238E27FC236}">
                      <a16:creationId xmlns:a16="http://schemas.microsoft.com/office/drawing/2014/main" id="{12478BCB-6BC4-C94B-A929-87791F540C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7" y="2472"/>
                  <a:ext cx="1341" cy="1145"/>
                </a:xfrm>
                <a:custGeom>
                  <a:avLst/>
                  <a:gdLst>
                    <a:gd name="T0" fmla="*/ 30 w 1341"/>
                    <a:gd name="T1" fmla="*/ 922 h 1145"/>
                    <a:gd name="T2" fmla="*/ 1 w 1341"/>
                    <a:gd name="T3" fmla="*/ 966 h 1145"/>
                    <a:gd name="T4" fmla="*/ 13 w 1341"/>
                    <a:gd name="T5" fmla="*/ 1046 h 1145"/>
                    <a:gd name="T6" fmla="*/ 49 w 1341"/>
                    <a:gd name="T7" fmla="*/ 1117 h 1145"/>
                    <a:gd name="T8" fmla="*/ 96 w 1341"/>
                    <a:gd name="T9" fmla="*/ 1141 h 1145"/>
                    <a:gd name="T10" fmla="*/ 150 w 1341"/>
                    <a:gd name="T11" fmla="*/ 1143 h 1145"/>
                    <a:gd name="T12" fmla="*/ 236 w 1341"/>
                    <a:gd name="T13" fmla="*/ 868 h 1145"/>
                    <a:gd name="T14" fmla="*/ 316 w 1341"/>
                    <a:gd name="T15" fmla="*/ 394 h 1145"/>
                    <a:gd name="T16" fmla="*/ 319 w 1341"/>
                    <a:gd name="T17" fmla="*/ 348 h 1145"/>
                    <a:gd name="T18" fmla="*/ 321 w 1341"/>
                    <a:gd name="T19" fmla="*/ 305 h 1145"/>
                    <a:gd name="T20" fmla="*/ 322 w 1341"/>
                    <a:gd name="T21" fmla="*/ 263 h 1145"/>
                    <a:gd name="T22" fmla="*/ 326 w 1341"/>
                    <a:gd name="T23" fmla="*/ 221 h 1145"/>
                    <a:gd name="T24" fmla="*/ 335 w 1341"/>
                    <a:gd name="T25" fmla="*/ 177 h 1145"/>
                    <a:gd name="T26" fmla="*/ 349 w 1341"/>
                    <a:gd name="T27" fmla="*/ 137 h 1145"/>
                    <a:gd name="T28" fmla="*/ 371 w 1341"/>
                    <a:gd name="T29" fmla="*/ 116 h 1145"/>
                    <a:gd name="T30" fmla="*/ 402 w 1341"/>
                    <a:gd name="T31" fmla="*/ 99 h 1145"/>
                    <a:gd name="T32" fmla="*/ 428 w 1341"/>
                    <a:gd name="T33" fmla="*/ 98 h 1145"/>
                    <a:gd name="T34" fmla="*/ 487 w 1341"/>
                    <a:gd name="T35" fmla="*/ 144 h 1145"/>
                    <a:gd name="T36" fmla="*/ 513 w 1341"/>
                    <a:gd name="T37" fmla="*/ 169 h 1145"/>
                    <a:gd name="T38" fmla="*/ 520 w 1341"/>
                    <a:gd name="T39" fmla="*/ 179 h 1145"/>
                    <a:gd name="T40" fmla="*/ 758 w 1341"/>
                    <a:gd name="T41" fmla="*/ 161 h 1145"/>
                    <a:gd name="T42" fmla="*/ 806 w 1341"/>
                    <a:gd name="T43" fmla="*/ 137 h 1145"/>
                    <a:gd name="T44" fmla="*/ 838 w 1341"/>
                    <a:gd name="T45" fmla="*/ 112 h 1145"/>
                    <a:gd name="T46" fmla="*/ 872 w 1341"/>
                    <a:gd name="T47" fmla="*/ 89 h 1145"/>
                    <a:gd name="T48" fmla="*/ 900 w 1341"/>
                    <a:gd name="T49" fmla="*/ 93 h 1145"/>
                    <a:gd name="T50" fmla="*/ 921 w 1341"/>
                    <a:gd name="T51" fmla="*/ 126 h 1145"/>
                    <a:gd name="T52" fmla="*/ 936 w 1341"/>
                    <a:gd name="T53" fmla="*/ 176 h 1145"/>
                    <a:gd name="T54" fmla="*/ 947 w 1341"/>
                    <a:gd name="T55" fmla="*/ 234 h 1145"/>
                    <a:gd name="T56" fmla="*/ 953 w 1341"/>
                    <a:gd name="T57" fmla="*/ 291 h 1145"/>
                    <a:gd name="T58" fmla="*/ 955 w 1341"/>
                    <a:gd name="T59" fmla="*/ 336 h 1145"/>
                    <a:gd name="T60" fmla="*/ 1157 w 1341"/>
                    <a:gd name="T61" fmla="*/ 1144 h 1145"/>
                    <a:gd name="T62" fmla="*/ 1212 w 1341"/>
                    <a:gd name="T63" fmla="*/ 1141 h 1145"/>
                    <a:gd name="T64" fmla="*/ 1263 w 1341"/>
                    <a:gd name="T65" fmla="*/ 1128 h 1145"/>
                    <a:gd name="T66" fmla="*/ 1306 w 1341"/>
                    <a:gd name="T67" fmla="*/ 1096 h 1145"/>
                    <a:gd name="T68" fmla="*/ 1329 w 1341"/>
                    <a:gd name="T69" fmla="*/ 1056 h 1145"/>
                    <a:gd name="T70" fmla="*/ 1340 w 1341"/>
                    <a:gd name="T71" fmla="*/ 1013 h 1145"/>
                    <a:gd name="T72" fmla="*/ 1335 w 1341"/>
                    <a:gd name="T73" fmla="*/ 970 h 1145"/>
                    <a:gd name="T74" fmla="*/ 1317 w 1341"/>
                    <a:gd name="T75" fmla="*/ 944 h 1145"/>
                    <a:gd name="T76" fmla="*/ 1293 w 1341"/>
                    <a:gd name="T77" fmla="*/ 934 h 1145"/>
                    <a:gd name="T78" fmla="*/ 1266 w 1341"/>
                    <a:gd name="T79" fmla="*/ 930 h 1145"/>
                    <a:gd name="T80" fmla="*/ 1209 w 1341"/>
                    <a:gd name="T81" fmla="*/ 1066 h 1145"/>
                    <a:gd name="T82" fmla="*/ 1174 w 1341"/>
                    <a:gd name="T83" fmla="*/ 1057 h 1145"/>
                    <a:gd name="T84" fmla="*/ 1149 w 1341"/>
                    <a:gd name="T85" fmla="*/ 1035 h 1145"/>
                    <a:gd name="T86" fmla="*/ 1149 w 1341"/>
                    <a:gd name="T87" fmla="*/ 1009 h 1145"/>
                    <a:gd name="T88" fmla="*/ 1176 w 1341"/>
                    <a:gd name="T89" fmla="*/ 1001 h 1145"/>
                    <a:gd name="T90" fmla="*/ 1011 w 1341"/>
                    <a:gd name="T91" fmla="*/ 2 h 1145"/>
                    <a:gd name="T92" fmla="*/ 191 w 1341"/>
                    <a:gd name="T93" fmla="*/ 1005 h 1145"/>
                    <a:gd name="T94" fmla="*/ 200 w 1341"/>
                    <a:gd name="T95" fmla="*/ 1029 h 1145"/>
                    <a:gd name="T96" fmla="*/ 176 w 1341"/>
                    <a:gd name="T97" fmla="*/ 1055 h 1145"/>
                    <a:gd name="T98" fmla="*/ 132 w 1341"/>
                    <a:gd name="T99" fmla="*/ 1064 h 1145"/>
                    <a:gd name="T100" fmla="*/ 119 w 1341"/>
                    <a:gd name="T101" fmla="*/ 1063 h 1145"/>
                    <a:gd name="T102" fmla="*/ 101 w 1341"/>
                    <a:gd name="T103" fmla="*/ 1062 h 1145"/>
                    <a:gd name="T104" fmla="*/ 73 w 1341"/>
                    <a:gd name="T105" fmla="*/ 1060 h 1145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0" t="0" r="r" b="b"/>
                  <a:pathLst>
                    <a:path w="1341" h="1145">
                      <a:moveTo>
                        <a:pt x="86" y="919"/>
                      </a:moveTo>
                      <a:lnTo>
                        <a:pt x="69" y="917"/>
                      </a:lnTo>
                      <a:lnTo>
                        <a:pt x="54" y="917"/>
                      </a:lnTo>
                      <a:lnTo>
                        <a:pt x="41" y="919"/>
                      </a:lnTo>
                      <a:lnTo>
                        <a:pt x="30" y="922"/>
                      </a:lnTo>
                      <a:lnTo>
                        <a:pt x="21" y="928"/>
                      </a:lnTo>
                      <a:lnTo>
                        <a:pt x="13" y="935"/>
                      </a:lnTo>
                      <a:lnTo>
                        <a:pt x="7" y="944"/>
                      </a:lnTo>
                      <a:lnTo>
                        <a:pt x="3" y="954"/>
                      </a:lnTo>
                      <a:lnTo>
                        <a:pt x="1" y="966"/>
                      </a:lnTo>
                      <a:lnTo>
                        <a:pt x="0" y="979"/>
                      </a:lnTo>
                      <a:lnTo>
                        <a:pt x="1" y="994"/>
                      </a:lnTo>
                      <a:lnTo>
                        <a:pt x="3" y="1010"/>
                      </a:lnTo>
                      <a:lnTo>
                        <a:pt x="7" y="1027"/>
                      </a:lnTo>
                      <a:lnTo>
                        <a:pt x="13" y="1046"/>
                      </a:lnTo>
                      <a:lnTo>
                        <a:pt x="20" y="1065"/>
                      </a:lnTo>
                      <a:lnTo>
                        <a:pt x="28" y="1086"/>
                      </a:lnTo>
                      <a:lnTo>
                        <a:pt x="35" y="1098"/>
                      </a:lnTo>
                      <a:lnTo>
                        <a:pt x="41" y="1109"/>
                      </a:lnTo>
                      <a:lnTo>
                        <a:pt x="49" y="1117"/>
                      </a:lnTo>
                      <a:lnTo>
                        <a:pt x="57" y="1125"/>
                      </a:lnTo>
                      <a:lnTo>
                        <a:pt x="66" y="1130"/>
                      </a:lnTo>
                      <a:lnTo>
                        <a:pt x="76" y="1135"/>
                      </a:lnTo>
                      <a:lnTo>
                        <a:pt x="85" y="1139"/>
                      </a:lnTo>
                      <a:lnTo>
                        <a:pt x="96" y="1141"/>
                      </a:lnTo>
                      <a:lnTo>
                        <a:pt x="106" y="1143"/>
                      </a:lnTo>
                      <a:lnTo>
                        <a:pt x="117" y="1144"/>
                      </a:lnTo>
                      <a:lnTo>
                        <a:pt x="128" y="1144"/>
                      </a:lnTo>
                      <a:lnTo>
                        <a:pt x="139" y="1144"/>
                      </a:lnTo>
                      <a:lnTo>
                        <a:pt x="150" y="1143"/>
                      </a:lnTo>
                      <a:lnTo>
                        <a:pt x="161" y="1142"/>
                      </a:lnTo>
                      <a:lnTo>
                        <a:pt x="173" y="1141"/>
                      </a:lnTo>
                      <a:lnTo>
                        <a:pt x="184" y="1140"/>
                      </a:lnTo>
                      <a:lnTo>
                        <a:pt x="209" y="1105"/>
                      </a:lnTo>
                      <a:lnTo>
                        <a:pt x="236" y="868"/>
                      </a:lnTo>
                      <a:lnTo>
                        <a:pt x="266" y="710"/>
                      </a:lnTo>
                      <a:lnTo>
                        <a:pt x="312" y="424"/>
                      </a:lnTo>
                      <a:lnTo>
                        <a:pt x="313" y="414"/>
                      </a:lnTo>
                      <a:lnTo>
                        <a:pt x="315" y="404"/>
                      </a:lnTo>
                      <a:lnTo>
                        <a:pt x="316" y="394"/>
                      </a:lnTo>
                      <a:lnTo>
                        <a:pt x="317" y="385"/>
                      </a:lnTo>
                      <a:lnTo>
                        <a:pt x="317" y="375"/>
                      </a:lnTo>
                      <a:lnTo>
                        <a:pt x="318" y="366"/>
                      </a:lnTo>
                      <a:lnTo>
                        <a:pt x="319" y="357"/>
                      </a:lnTo>
                      <a:lnTo>
                        <a:pt x="319" y="348"/>
                      </a:lnTo>
                      <a:lnTo>
                        <a:pt x="320" y="339"/>
                      </a:lnTo>
                      <a:lnTo>
                        <a:pt x="320" y="331"/>
                      </a:lnTo>
                      <a:lnTo>
                        <a:pt x="320" y="322"/>
                      </a:lnTo>
                      <a:lnTo>
                        <a:pt x="321" y="313"/>
                      </a:lnTo>
                      <a:lnTo>
                        <a:pt x="321" y="305"/>
                      </a:lnTo>
                      <a:lnTo>
                        <a:pt x="321" y="297"/>
                      </a:lnTo>
                      <a:lnTo>
                        <a:pt x="321" y="288"/>
                      </a:lnTo>
                      <a:lnTo>
                        <a:pt x="322" y="280"/>
                      </a:lnTo>
                      <a:lnTo>
                        <a:pt x="322" y="271"/>
                      </a:lnTo>
                      <a:lnTo>
                        <a:pt x="322" y="263"/>
                      </a:lnTo>
                      <a:lnTo>
                        <a:pt x="323" y="255"/>
                      </a:lnTo>
                      <a:lnTo>
                        <a:pt x="324" y="246"/>
                      </a:lnTo>
                      <a:lnTo>
                        <a:pt x="324" y="238"/>
                      </a:lnTo>
                      <a:lnTo>
                        <a:pt x="326" y="230"/>
                      </a:lnTo>
                      <a:lnTo>
                        <a:pt x="326" y="221"/>
                      </a:lnTo>
                      <a:lnTo>
                        <a:pt x="328" y="213"/>
                      </a:lnTo>
                      <a:lnTo>
                        <a:pt x="329" y="204"/>
                      </a:lnTo>
                      <a:lnTo>
                        <a:pt x="331" y="195"/>
                      </a:lnTo>
                      <a:lnTo>
                        <a:pt x="333" y="186"/>
                      </a:lnTo>
                      <a:lnTo>
                        <a:pt x="335" y="177"/>
                      </a:lnTo>
                      <a:lnTo>
                        <a:pt x="338" y="168"/>
                      </a:lnTo>
                      <a:lnTo>
                        <a:pt x="341" y="159"/>
                      </a:lnTo>
                      <a:lnTo>
                        <a:pt x="344" y="150"/>
                      </a:lnTo>
                      <a:lnTo>
                        <a:pt x="347" y="140"/>
                      </a:lnTo>
                      <a:lnTo>
                        <a:pt x="349" y="137"/>
                      </a:lnTo>
                      <a:lnTo>
                        <a:pt x="351" y="133"/>
                      </a:lnTo>
                      <a:lnTo>
                        <a:pt x="355" y="129"/>
                      </a:lnTo>
                      <a:lnTo>
                        <a:pt x="360" y="124"/>
                      </a:lnTo>
                      <a:lnTo>
                        <a:pt x="365" y="120"/>
                      </a:lnTo>
                      <a:lnTo>
                        <a:pt x="371" y="116"/>
                      </a:lnTo>
                      <a:lnTo>
                        <a:pt x="376" y="112"/>
                      </a:lnTo>
                      <a:lnTo>
                        <a:pt x="383" y="108"/>
                      </a:lnTo>
                      <a:lnTo>
                        <a:pt x="390" y="104"/>
                      </a:lnTo>
                      <a:lnTo>
                        <a:pt x="396" y="101"/>
                      </a:lnTo>
                      <a:lnTo>
                        <a:pt x="402" y="99"/>
                      </a:lnTo>
                      <a:lnTo>
                        <a:pt x="409" y="97"/>
                      </a:lnTo>
                      <a:lnTo>
                        <a:pt x="414" y="95"/>
                      </a:lnTo>
                      <a:lnTo>
                        <a:pt x="419" y="95"/>
                      </a:lnTo>
                      <a:lnTo>
                        <a:pt x="424" y="96"/>
                      </a:lnTo>
                      <a:lnTo>
                        <a:pt x="428" y="98"/>
                      </a:lnTo>
                      <a:lnTo>
                        <a:pt x="443" y="109"/>
                      </a:lnTo>
                      <a:lnTo>
                        <a:pt x="456" y="119"/>
                      </a:lnTo>
                      <a:lnTo>
                        <a:pt x="468" y="128"/>
                      </a:lnTo>
                      <a:lnTo>
                        <a:pt x="478" y="136"/>
                      </a:lnTo>
                      <a:lnTo>
                        <a:pt x="487" y="144"/>
                      </a:lnTo>
                      <a:lnTo>
                        <a:pt x="494" y="150"/>
                      </a:lnTo>
                      <a:lnTo>
                        <a:pt x="500" y="156"/>
                      </a:lnTo>
                      <a:lnTo>
                        <a:pt x="505" y="161"/>
                      </a:lnTo>
                      <a:lnTo>
                        <a:pt x="510" y="165"/>
                      </a:lnTo>
                      <a:lnTo>
                        <a:pt x="513" y="169"/>
                      </a:lnTo>
                      <a:lnTo>
                        <a:pt x="516" y="173"/>
                      </a:lnTo>
                      <a:lnTo>
                        <a:pt x="518" y="175"/>
                      </a:lnTo>
                      <a:lnTo>
                        <a:pt x="518" y="177"/>
                      </a:lnTo>
                      <a:lnTo>
                        <a:pt x="520" y="178"/>
                      </a:lnTo>
                      <a:lnTo>
                        <a:pt x="520" y="179"/>
                      </a:lnTo>
                      <a:lnTo>
                        <a:pt x="520" y="180"/>
                      </a:lnTo>
                      <a:lnTo>
                        <a:pt x="613" y="234"/>
                      </a:lnTo>
                      <a:lnTo>
                        <a:pt x="731" y="171"/>
                      </a:lnTo>
                      <a:lnTo>
                        <a:pt x="745" y="166"/>
                      </a:lnTo>
                      <a:lnTo>
                        <a:pt x="758" y="161"/>
                      </a:lnTo>
                      <a:lnTo>
                        <a:pt x="770" y="156"/>
                      </a:lnTo>
                      <a:lnTo>
                        <a:pt x="780" y="152"/>
                      </a:lnTo>
                      <a:lnTo>
                        <a:pt x="790" y="147"/>
                      </a:lnTo>
                      <a:lnTo>
                        <a:pt x="798" y="142"/>
                      </a:lnTo>
                      <a:lnTo>
                        <a:pt x="806" y="137"/>
                      </a:lnTo>
                      <a:lnTo>
                        <a:pt x="813" y="132"/>
                      </a:lnTo>
                      <a:lnTo>
                        <a:pt x="820" y="127"/>
                      </a:lnTo>
                      <a:lnTo>
                        <a:pt x="826" y="122"/>
                      </a:lnTo>
                      <a:lnTo>
                        <a:pt x="832" y="117"/>
                      </a:lnTo>
                      <a:lnTo>
                        <a:pt x="838" y="112"/>
                      </a:lnTo>
                      <a:lnTo>
                        <a:pt x="844" y="107"/>
                      </a:lnTo>
                      <a:lnTo>
                        <a:pt x="851" y="102"/>
                      </a:lnTo>
                      <a:lnTo>
                        <a:pt x="858" y="97"/>
                      </a:lnTo>
                      <a:lnTo>
                        <a:pt x="866" y="92"/>
                      </a:lnTo>
                      <a:lnTo>
                        <a:pt x="872" y="89"/>
                      </a:lnTo>
                      <a:lnTo>
                        <a:pt x="878" y="87"/>
                      </a:lnTo>
                      <a:lnTo>
                        <a:pt x="884" y="87"/>
                      </a:lnTo>
                      <a:lnTo>
                        <a:pt x="889" y="88"/>
                      </a:lnTo>
                      <a:lnTo>
                        <a:pt x="895" y="90"/>
                      </a:lnTo>
                      <a:lnTo>
                        <a:pt x="900" y="93"/>
                      </a:lnTo>
                      <a:lnTo>
                        <a:pt x="905" y="98"/>
                      </a:lnTo>
                      <a:lnTo>
                        <a:pt x="909" y="104"/>
                      </a:lnTo>
                      <a:lnTo>
                        <a:pt x="914" y="110"/>
                      </a:lnTo>
                      <a:lnTo>
                        <a:pt x="917" y="117"/>
                      </a:lnTo>
                      <a:lnTo>
                        <a:pt x="921" y="126"/>
                      </a:lnTo>
                      <a:lnTo>
                        <a:pt x="925" y="134"/>
                      </a:lnTo>
                      <a:lnTo>
                        <a:pt x="928" y="144"/>
                      </a:lnTo>
                      <a:lnTo>
                        <a:pt x="931" y="154"/>
                      </a:lnTo>
                      <a:lnTo>
                        <a:pt x="934" y="165"/>
                      </a:lnTo>
                      <a:lnTo>
                        <a:pt x="936" y="176"/>
                      </a:lnTo>
                      <a:lnTo>
                        <a:pt x="939" y="187"/>
                      </a:lnTo>
                      <a:lnTo>
                        <a:pt x="941" y="199"/>
                      </a:lnTo>
                      <a:lnTo>
                        <a:pt x="943" y="210"/>
                      </a:lnTo>
                      <a:lnTo>
                        <a:pt x="945" y="222"/>
                      </a:lnTo>
                      <a:lnTo>
                        <a:pt x="947" y="234"/>
                      </a:lnTo>
                      <a:lnTo>
                        <a:pt x="948" y="246"/>
                      </a:lnTo>
                      <a:lnTo>
                        <a:pt x="950" y="258"/>
                      </a:lnTo>
                      <a:lnTo>
                        <a:pt x="951" y="269"/>
                      </a:lnTo>
                      <a:lnTo>
                        <a:pt x="952" y="280"/>
                      </a:lnTo>
                      <a:lnTo>
                        <a:pt x="953" y="291"/>
                      </a:lnTo>
                      <a:lnTo>
                        <a:pt x="954" y="301"/>
                      </a:lnTo>
                      <a:lnTo>
                        <a:pt x="954" y="311"/>
                      </a:lnTo>
                      <a:lnTo>
                        <a:pt x="955" y="320"/>
                      </a:lnTo>
                      <a:lnTo>
                        <a:pt x="955" y="328"/>
                      </a:lnTo>
                      <a:lnTo>
                        <a:pt x="955" y="336"/>
                      </a:lnTo>
                      <a:lnTo>
                        <a:pt x="955" y="342"/>
                      </a:lnTo>
                      <a:lnTo>
                        <a:pt x="1017" y="642"/>
                      </a:lnTo>
                      <a:lnTo>
                        <a:pt x="1067" y="817"/>
                      </a:lnTo>
                      <a:lnTo>
                        <a:pt x="1115" y="1061"/>
                      </a:lnTo>
                      <a:lnTo>
                        <a:pt x="1157" y="1144"/>
                      </a:lnTo>
                      <a:lnTo>
                        <a:pt x="1169" y="1144"/>
                      </a:lnTo>
                      <a:lnTo>
                        <a:pt x="1179" y="1143"/>
                      </a:lnTo>
                      <a:lnTo>
                        <a:pt x="1190" y="1143"/>
                      </a:lnTo>
                      <a:lnTo>
                        <a:pt x="1201" y="1142"/>
                      </a:lnTo>
                      <a:lnTo>
                        <a:pt x="1212" y="1141"/>
                      </a:lnTo>
                      <a:lnTo>
                        <a:pt x="1222" y="1140"/>
                      </a:lnTo>
                      <a:lnTo>
                        <a:pt x="1233" y="1138"/>
                      </a:lnTo>
                      <a:lnTo>
                        <a:pt x="1243" y="1135"/>
                      </a:lnTo>
                      <a:lnTo>
                        <a:pt x="1253" y="1132"/>
                      </a:lnTo>
                      <a:lnTo>
                        <a:pt x="1263" y="1128"/>
                      </a:lnTo>
                      <a:lnTo>
                        <a:pt x="1273" y="1124"/>
                      </a:lnTo>
                      <a:lnTo>
                        <a:pt x="1281" y="1118"/>
                      </a:lnTo>
                      <a:lnTo>
                        <a:pt x="1290" y="1112"/>
                      </a:lnTo>
                      <a:lnTo>
                        <a:pt x="1298" y="1105"/>
                      </a:lnTo>
                      <a:lnTo>
                        <a:pt x="1306" y="1096"/>
                      </a:lnTo>
                      <a:lnTo>
                        <a:pt x="1313" y="1086"/>
                      </a:lnTo>
                      <a:lnTo>
                        <a:pt x="1318" y="1079"/>
                      </a:lnTo>
                      <a:lnTo>
                        <a:pt x="1322" y="1072"/>
                      </a:lnTo>
                      <a:lnTo>
                        <a:pt x="1326" y="1064"/>
                      </a:lnTo>
                      <a:lnTo>
                        <a:pt x="1329" y="1056"/>
                      </a:lnTo>
                      <a:lnTo>
                        <a:pt x="1332" y="1048"/>
                      </a:lnTo>
                      <a:lnTo>
                        <a:pt x="1335" y="1040"/>
                      </a:lnTo>
                      <a:lnTo>
                        <a:pt x="1337" y="1030"/>
                      </a:lnTo>
                      <a:lnTo>
                        <a:pt x="1339" y="1022"/>
                      </a:lnTo>
                      <a:lnTo>
                        <a:pt x="1340" y="1013"/>
                      </a:lnTo>
                      <a:lnTo>
                        <a:pt x="1340" y="1004"/>
                      </a:lnTo>
                      <a:lnTo>
                        <a:pt x="1340" y="995"/>
                      </a:lnTo>
                      <a:lnTo>
                        <a:pt x="1339" y="987"/>
                      </a:lnTo>
                      <a:lnTo>
                        <a:pt x="1337" y="978"/>
                      </a:lnTo>
                      <a:lnTo>
                        <a:pt x="1335" y="970"/>
                      </a:lnTo>
                      <a:lnTo>
                        <a:pt x="1332" y="962"/>
                      </a:lnTo>
                      <a:lnTo>
                        <a:pt x="1327" y="955"/>
                      </a:lnTo>
                      <a:lnTo>
                        <a:pt x="1324" y="951"/>
                      </a:lnTo>
                      <a:lnTo>
                        <a:pt x="1321" y="947"/>
                      </a:lnTo>
                      <a:lnTo>
                        <a:pt x="1317" y="944"/>
                      </a:lnTo>
                      <a:lnTo>
                        <a:pt x="1312" y="941"/>
                      </a:lnTo>
                      <a:lnTo>
                        <a:pt x="1308" y="939"/>
                      </a:lnTo>
                      <a:lnTo>
                        <a:pt x="1303" y="937"/>
                      </a:lnTo>
                      <a:lnTo>
                        <a:pt x="1298" y="935"/>
                      </a:lnTo>
                      <a:lnTo>
                        <a:pt x="1293" y="934"/>
                      </a:lnTo>
                      <a:lnTo>
                        <a:pt x="1288" y="933"/>
                      </a:lnTo>
                      <a:lnTo>
                        <a:pt x="1282" y="932"/>
                      </a:lnTo>
                      <a:lnTo>
                        <a:pt x="1277" y="931"/>
                      </a:lnTo>
                      <a:lnTo>
                        <a:pt x="1271" y="930"/>
                      </a:lnTo>
                      <a:lnTo>
                        <a:pt x="1266" y="930"/>
                      </a:lnTo>
                      <a:lnTo>
                        <a:pt x="1261" y="930"/>
                      </a:lnTo>
                      <a:lnTo>
                        <a:pt x="1256" y="930"/>
                      </a:lnTo>
                      <a:lnTo>
                        <a:pt x="1252" y="929"/>
                      </a:lnTo>
                      <a:lnTo>
                        <a:pt x="1278" y="1066"/>
                      </a:lnTo>
                      <a:lnTo>
                        <a:pt x="1209" y="1066"/>
                      </a:lnTo>
                      <a:lnTo>
                        <a:pt x="1202" y="1066"/>
                      </a:lnTo>
                      <a:lnTo>
                        <a:pt x="1195" y="1064"/>
                      </a:lnTo>
                      <a:lnTo>
                        <a:pt x="1188" y="1063"/>
                      </a:lnTo>
                      <a:lnTo>
                        <a:pt x="1181" y="1060"/>
                      </a:lnTo>
                      <a:lnTo>
                        <a:pt x="1174" y="1057"/>
                      </a:lnTo>
                      <a:lnTo>
                        <a:pt x="1168" y="1053"/>
                      </a:lnTo>
                      <a:lnTo>
                        <a:pt x="1162" y="1049"/>
                      </a:lnTo>
                      <a:lnTo>
                        <a:pt x="1157" y="1045"/>
                      </a:lnTo>
                      <a:lnTo>
                        <a:pt x="1153" y="1040"/>
                      </a:lnTo>
                      <a:lnTo>
                        <a:pt x="1149" y="1035"/>
                      </a:lnTo>
                      <a:lnTo>
                        <a:pt x="1146" y="1030"/>
                      </a:lnTo>
                      <a:lnTo>
                        <a:pt x="1145" y="1025"/>
                      </a:lnTo>
                      <a:lnTo>
                        <a:pt x="1145" y="1020"/>
                      </a:lnTo>
                      <a:lnTo>
                        <a:pt x="1146" y="1014"/>
                      </a:lnTo>
                      <a:lnTo>
                        <a:pt x="1149" y="1009"/>
                      </a:lnTo>
                      <a:lnTo>
                        <a:pt x="1153" y="1004"/>
                      </a:lnTo>
                      <a:lnTo>
                        <a:pt x="1160" y="1003"/>
                      </a:lnTo>
                      <a:lnTo>
                        <a:pt x="1165" y="1002"/>
                      </a:lnTo>
                      <a:lnTo>
                        <a:pt x="1171" y="1002"/>
                      </a:lnTo>
                      <a:lnTo>
                        <a:pt x="1176" y="1001"/>
                      </a:lnTo>
                      <a:lnTo>
                        <a:pt x="1182" y="1001"/>
                      </a:lnTo>
                      <a:lnTo>
                        <a:pt x="1187" y="1000"/>
                      </a:lnTo>
                      <a:lnTo>
                        <a:pt x="1193" y="1000"/>
                      </a:lnTo>
                      <a:lnTo>
                        <a:pt x="1199" y="998"/>
                      </a:lnTo>
                      <a:lnTo>
                        <a:pt x="1011" y="2"/>
                      </a:lnTo>
                      <a:lnTo>
                        <a:pt x="248" y="0"/>
                      </a:lnTo>
                      <a:lnTo>
                        <a:pt x="149" y="996"/>
                      </a:lnTo>
                      <a:lnTo>
                        <a:pt x="176" y="1000"/>
                      </a:lnTo>
                      <a:lnTo>
                        <a:pt x="184" y="1002"/>
                      </a:lnTo>
                      <a:lnTo>
                        <a:pt x="191" y="1005"/>
                      </a:lnTo>
                      <a:lnTo>
                        <a:pt x="196" y="1009"/>
                      </a:lnTo>
                      <a:lnTo>
                        <a:pt x="199" y="1013"/>
                      </a:lnTo>
                      <a:lnTo>
                        <a:pt x="201" y="1018"/>
                      </a:lnTo>
                      <a:lnTo>
                        <a:pt x="201" y="1024"/>
                      </a:lnTo>
                      <a:lnTo>
                        <a:pt x="200" y="1029"/>
                      </a:lnTo>
                      <a:lnTo>
                        <a:pt x="198" y="1035"/>
                      </a:lnTo>
                      <a:lnTo>
                        <a:pt x="194" y="1040"/>
                      </a:lnTo>
                      <a:lnTo>
                        <a:pt x="189" y="1046"/>
                      </a:lnTo>
                      <a:lnTo>
                        <a:pt x="183" y="1051"/>
                      </a:lnTo>
                      <a:lnTo>
                        <a:pt x="176" y="1055"/>
                      </a:lnTo>
                      <a:lnTo>
                        <a:pt x="167" y="1059"/>
                      </a:lnTo>
                      <a:lnTo>
                        <a:pt x="158" y="1061"/>
                      </a:lnTo>
                      <a:lnTo>
                        <a:pt x="146" y="1063"/>
                      </a:lnTo>
                      <a:lnTo>
                        <a:pt x="135" y="1064"/>
                      </a:lnTo>
                      <a:lnTo>
                        <a:pt x="132" y="1064"/>
                      </a:lnTo>
                      <a:lnTo>
                        <a:pt x="130" y="1064"/>
                      </a:lnTo>
                      <a:lnTo>
                        <a:pt x="127" y="1064"/>
                      </a:lnTo>
                      <a:lnTo>
                        <a:pt x="124" y="1063"/>
                      </a:lnTo>
                      <a:lnTo>
                        <a:pt x="121" y="1063"/>
                      </a:lnTo>
                      <a:lnTo>
                        <a:pt x="119" y="1063"/>
                      </a:lnTo>
                      <a:lnTo>
                        <a:pt x="115" y="1063"/>
                      </a:lnTo>
                      <a:lnTo>
                        <a:pt x="112" y="1063"/>
                      </a:lnTo>
                      <a:lnTo>
                        <a:pt x="109" y="1063"/>
                      </a:lnTo>
                      <a:lnTo>
                        <a:pt x="105" y="1062"/>
                      </a:lnTo>
                      <a:lnTo>
                        <a:pt x="101" y="1062"/>
                      </a:lnTo>
                      <a:lnTo>
                        <a:pt x="96" y="1062"/>
                      </a:lnTo>
                      <a:lnTo>
                        <a:pt x="91" y="1061"/>
                      </a:lnTo>
                      <a:lnTo>
                        <a:pt x="85" y="1061"/>
                      </a:lnTo>
                      <a:lnTo>
                        <a:pt x="79" y="1061"/>
                      </a:lnTo>
                      <a:lnTo>
                        <a:pt x="73" y="1060"/>
                      </a:lnTo>
                      <a:lnTo>
                        <a:pt x="86" y="919"/>
                      </a:lnTo>
                    </a:path>
                  </a:pathLst>
                </a:custGeom>
                <a:solidFill>
                  <a:srgbClr val="99CC9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grpSp>
              <p:nvGrpSpPr>
                <p:cNvPr id="54310" name="Group 42">
                  <a:extLst>
                    <a:ext uri="{FF2B5EF4-FFF2-40B4-BE49-F238E27FC236}">
                      <a16:creationId xmlns:a16="http://schemas.microsoft.com/office/drawing/2014/main" id="{34867DA1-F26D-A547-9EA6-46D7EC2FFCD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16" y="2400"/>
                  <a:ext cx="1217" cy="1140"/>
                  <a:chOff x="1416" y="2400"/>
                  <a:chExt cx="1217" cy="1140"/>
                </a:xfrm>
              </p:grpSpPr>
              <p:sp>
                <p:nvSpPr>
                  <p:cNvPr id="127019" name="Freeform 43">
                    <a:extLst>
                      <a:ext uri="{FF2B5EF4-FFF2-40B4-BE49-F238E27FC236}">
                        <a16:creationId xmlns:a16="http://schemas.microsoft.com/office/drawing/2014/main" id="{0CF4DDEC-3B15-924D-8B3A-31FA60E4DA3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421" y="2400"/>
                    <a:ext cx="1205" cy="1139"/>
                  </a:xfrm>
                  <a:custGeom>
                    <a:avLst/>
                    <a:gdLst>
                      <a:gd name="T0" fmla="*/ 74 w 1206"/>
                      <a:gd name="T1" fmla="*/ 1135 h 1139"/>
                      <a:gd name="T2" fmla="*/ 95 w 1206"/>
                      <a:gd name="T3" fmla="*/ 1131 h 1139"/>
                      <a:gd name="T4" fmla="*/ 111 w 1206"/>
                      <a:gd name="T5" fmla="*/ 1123 h 1139"/>
                      <a:gd name="T6" fmla="*/ 122 w 1206"/>
                      <a:gd name="T7" fmla="*/ 1113 h 1139"/>
                      <a:gd name="T8" fmla="*/ 129 w 1206"/>
                      <a:gd name="T9" fmla="*/ 1102 h 1139"/>
                      <a:gd name="T10" fmla="*/ 129 w 1206"/>
                      <a:gd name="T11" fmla="*/ 1090 h 1139"/>
                      <a:gd name="T12" fmla="*/ 123 w 1206"/>
                      <a:gd name="T13" fmla="*/ 1081 h 1139"/>
                      <a:gd name="T14" fmla="*/ 112 w 1206"/>
                      <a:gd name="T15" fmla="*/ 1074 h 1139"/>
                      <a:gd name="T16" fmla="*/ 76 w 1206"/>
                      <a:gd name="T17" fmla="*/ 1068 h 1139"/>
                      <a:gd name="T18" fmla="*/ 937 w 1206"/>
                      <a:gd name="T19" fmla="*/ 75 h 1139"/>
                      <a:gd name="T20" fmla="*/ 1119 w 1206"/>
                      <a:gd name="T21" fmla="*/ 1072 h 1139"/>
                      <a:gd name="T22" fmla="*/ 1108 w 1206"/>
                      <a:gd name="T23" fmla="*/ 1073 h 1139"/>
                      <a:gd name="T24" fmla="*/ 1097 w 1206"/>
                      <a:gd name="T25" fmla="*/ 1074 h 1139"/>
                      <a:gd name="T26" fmla="*/ 1085 w 1206"/>
                      <a:gd name="T27" fmla="*/ 1075 h 1139"/>
                      <a:gd name="T28" fmla="*/ 1075 w 1206"/>
                      <a:gd name="T29" fmla="*/ 1081 h 1139"/>
                      <a:gd name="T30" fmla="*/ 1071 w 1206"/>
                      <a:gd name="T31" fmla="*/ 1092 h 1139"/>
                      <a:gd name="T32" fmla="*/ 1073 w 1206"/>
                      <a:gd name="T33" fmla="*/ 1102 h 1139"/>
                      <a:gd name="T34" fmla="*/ 1078 w 1206"/>
                      <a:gd name="T35" fmla="*/ 1112 h 1139"/>
                      <a:gd name="T36" fmla="*/ 1088 w 1206"/>
                      <a:gd name="T37" fmla="*/ 1122 h 1139"/>
                      <a:gd name="T38" fmla="*/ 1100 w 1206"/>
                      <a:gd name="T39" fmla="*/ 1129 h 1139"/>
                      <a:gd name="T40" fmla="*/ 1114 w 1206"/>
                      <a:gd name="T41" fmla="*/ 1134 h 1139"/>
                      <a:gd name="T42" fmla="*/ 1128 w 1206"/>
                      <a:gd name="T43" fmla="*/ 1138 h 1139"/>
                      <a:gd name="T44" fmla="*/ 1204 w 1206"/>
                      <a:gd name="T45" fmla="*/ 1138 h 1139"/>
                      <a:gd name="T46" fmla="*/ 115 w 1206"/>
                      <a:gd name="T47" fmla="*/ 0 h 1139"/>
                      <a:gd name="T48" fmla="*/ 7 w 1206"/>
                      <a:gd name="T49" fmla="*/ 1133 h 1139"/>
                      <a:gd name="T50" fmla="*/ 18 w 1206"/>
                      <a:gd name="T51" fmla="*/ 1133 h 1139"/>
                      <a:gd name="T52" fmla="*/ 28 w 1206"/>
                      <a:gd name="T53" fmla="*/ 1134 h 1139"/>
                      <a:gd name="T54" fmla="*/ 36 w 1206"/>
                      <a:gd name="T55" fmla="*/ 1134 h 1139"/>
                      <a:gd name="T56" fmla="*/ 42 w 1206"/>
                      <a:gd name="T57" fmla="*/ 1135 h 1139"/>
                      <a:gd name="T58" fmla="*/ 48 w 1206"/>
                      <a:gd name="T59" fmla="*/ 1135 h 1139"/>
                      <a:gd name="T60" fmla="*/ 54 w 1206"/>
                      <a:gd name="T61" fmla="*/ 1135 h 1139"/>
                      <a:gd name="T62" fmla="*/ 59 w 1206"/>
                      <a:gd name="T63" fmla="*/ 1136 h 113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1206" h="1139">
                        <a:moveTo>
                          <a:pt x="62" y="1136"/>
                        </a:moveTo>
                        <a:lnTo>
                          <a:pt x="74" y="1135"/>
                        </a:lnTo>
                        <a:lnTo>
                          <a:pt x="85" y="1134"/>
                        </a:lnTo>
                        <a:lnTo>
                          <a:pt x="95" y="1131"/>
                        </a:lnTo>
                        <a:lnTo>
                          <a:pt x="104" y="1128"/>
                        </a:lnTo>
                        <a:lnTo>
                          <a:pt x="111" y="1123"/>
                        </a:lnTo>
                        <a:lnTo>
                          <a:pt x="117" y="1119"/>
                        </a:lnTo>
                        <a:lnTo>
                          <a:pt x="122" y="1113"/>
                        </a:lnTo>
                        <a:lnTo>
                          <a:pt x="126" y="1107"/>
                        </a:lnTo>
                        <a:lnTo>
                          <a:pt x="129" y="1102"/>
                        </a:lnTo>
                        <a:lnTo>
                          <a:pt x="129" y="1096"/>
                        </a:lnTo>
                        <a:lnTo>
                          <a:pt x="129" y="1090"/>
                        </a:lnTo>
                        <a:lnTo>
                          <a:pt x="127" y="1085"/>
                        </a:lnTo>
                        <a:lnTo>
                          <a:pt x="123" y="1081"/>
                        </a:lnTo>
                        <a:lnTo>
                          <a:pt x="118" y="1077"/>
                        </a:lnTo>
                        <a:lnTo>
                          <a:pt x="112" y="1074"/>
                        </a:lnTo>
                        <a:lnTo>
                          <a:pt x="104" y="1072"/>
                        </a:lnTo>
                        <a:lnTo>
                          <a:pt x="76" y="1068"/>
                        </a:lnTo>
                        <a:lnTo>
                          <a:pt x="176" y="73"/>
                        </a:lnTo>
                        <a:lnTo>
                          <a:pt x="938" y="75"/>
                        </a:lnTo>
                        <a:lnTo>
                          <a:pt x="1126" y="1070"/>
                        </a:lnTo>
                        <a:lnTo>
                          <a:pt x="1120" y="1072"/>
                        </a:lnTo>
                        <a:lnTo>
                          <a:pt x="1114" y="1072"/>
                        </a:lnTo>
                        <a:lnTo>
                          <a:pt x="1109" y="1073"/>
                        </a:lnTo>
                        <a:lnTo>
                          <a:pt x="1103" y="1073"/>
                        </a:lnTo>
                        <a:lnTo>
                          <a:pt x="1098" y="1074"/>
                        </a:lnTo>
                        <a:lnTo>
                          <a:pt x="1092" y="1074"/>
                        </a:lnTo>
                        <a:lnTo>
                          <a:pt x="1086" y="1075"/>
                        </a:lnTo>
                        <a:lnTo>
                          <a:pt x="1081" y="1076"/>
                        </a:lnTo>
                        <a:lnTo>
                          <a:pt x="1076" y="1081"/>
                        </a:lnTo>
                        <a:lnTo>
                          <a:pt x="1073" y="1086"/>
                        </a:lnTo>
                        <a:lnTo>
                          <a:pt x="1072" y="1092"/>
                        </a:lnTo>
                        <a:lnTo>
                          <a:pt x="1072" y="1097"/>
                        </a:lnTo>
                        <a:lnTo>
                          <a:pt x="1074" y="1102"/>
                        </a:lnTo>
                        <a:lnTo>
                          <a:pt x="1076" y="1107"/>
                        </a:lnTo>
                        <a:lnTo>
                          <a:pt x="1079" y="1112"/>
                        </a:lnTo>
                        <a:lnTo>
                          <a:pt x="1084" y="1117"/>
                        </a:lnTo>
                        <a:lnTo>
                          <a:pt x="1089" y="1122"/>
                        </a:lnTo>
                        <a:lnTo>
                          <a:pt x="1095" y="1126"/>
                        </a:lnTo>
                        <a:lnTo>
                          <a:pt x="1101" y="1129"/>
                        </a:lnTo>
                        <a:lnTo>
                          <a:pt x="1107" y="1132"/>
                        </a:lnTo>
                        <a:lnTo>
                          <a:pt x="1115" y="1134"/>
                        </a:lnTo>
                        <a:lnTo>
                          <a:pt x="1121" y="1136"/>
                        </a:lnTo>
                        <a:lnTo>
                          <a:pt x="1129" y="1138"/>
                        </a:lnTo>
                        <a:lnTo>
                          <a:pt x="1136" y="1138"/>
                        </a:lnTo>
                        <a:lnTo>
                          <a:pt x="1205" y="1138"/>
                        </a:lnTo>
                        <a:lnTo>
                          <a:pt x="997" y="0"/>
                        </a:lnTo>
                        <a:lnTo>
                          <a:pt x="115" y="0"/>
                        </a:lnTo>
                        <a:lnTo>
                          <a:pt x="0" y="1132"/>
                        </a:lnTo>
                        <a:lnTo>
                          <a:pt x="7" y="1133"/>
                        </a:lnTo>
                        <a:lnTo>
                          <a:pt x="13" y="1133"/>
                        </a:lnTo>
                        <a:lnTo>
                          <a:pt x="18" y="1133"/>
                        </a:lnTo>
                        <a:lnTo>
                          <a:pt x="23" y="1133"/>
                        </a:lnTo>
                        <a:lnTo>
                          <a:pt x="28" y="1134"/>
                        </a:lnTo>
                        <a:lnTo>
                          <a:pt x="32" y="1134"/>
                        </a:lnTo>
                        <a:lnTo>
                          <a:pt x="36" y="1134"/>
                        </a:lnTo>
                        <a:lnTo>
                          <a:pt x="39" y="1134"/>
                        </a:lnTo>
                        <a:lnTo>
                          <a:pt x="42" y="1135"/>
                        </a:lnTo>
                        <a:lnTo>
                          <a:pt x="45" y="1135"/>
                        </a:lnTo>
                        <a:lnTo>
                          <a:pt x="48" y="1135"/>
                        </a:lnTo>
                        <a:lnTo>
                          <a:pt x="51" y="1135"/>
                        </a:lnTo>
                        <a:lnTo>
                          <a:pt x="54" y="1135"/>
                        </a:lnTo>
                        <a:lnTo>
                          <a:pt x="56" y="1136"/>
                        </a:lnTo>
                        <a:lnTo>
                          <a:pt x="59" y="1136"/>
                        </a:lnTo>
                        <a:lnTo>
                          <a:pt x="62" y="1136"/>
                        </a:lnTo>
                      </a:path>
                    </a:pathLst>
                  </a:custGeom>
                  <a:solidFill>
                    <a:srgbClr val="E6E6E6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grpSp>
                <p:nvGrpSpPr>
                  <p:cNvPr id="54312" name="Group 44">
                    <a:extLst>
                      <a:ext uri="{FF2B5EF4-FFF2-40B4-BE49-F238E27FC236}">
                        <a16:creationId xmlns:a16="http://schemas.microsoft.com/office/drawing/2014/main" id="{46610B5F-4B25-374E-88CA-7E7183E775D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416" y="2463"/>
                    <a:ext cx="1217" cy="1077"/>
                    <a:chOff x="1416" y="2463"/>
                    <a:chExt cx="1217" cy="1077"/>
                  </a:xfrm>
                </p:grpSpPr>
                <p:sp>
                  <p:nvSpPr>
                    <p:cNvPr id="127021" name="Freeform 45">
                      <a:extLst>
                        <a:ext uri="{FF2B5EF4-FFF2-40B4-BE49-F238E27FC236}">
                          <a16:creationId xmlns:a16="http://schemas.microsoft.com/office/drawing/2014/main" id="{A79936F0-6921-F34F-A54E-9E236B7A2ED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416" y="3300"/>
                      <a:ext cx="34" cy="234"/>
                    </a:xfrm>
                    <a:custGeom>
                      <a:avLst/>
                      <a:gdLst>
                        <a:gd name="T0" fmla="*/ 6 w 34"/>
                        <a:gd name="T1" fmla="*/ 223 h 234"/>
                        <a:gd name="T2" fmla="*/ 10 w 34"/>
                        <a:gd name="T3" fmla="*/ 228 h 234"/>
                        <a:gd name="T4" fmla="*/ 33 w 34"/>
                        <a:gd name="T5" fmla="*/ 1 h 234"/>
                        <a:gd name="T6" fmla="*/ 23 w 34"/>
                        <a:gd name="T7" fmla="*/ 0 h 234"/>
                        <a:gd name="T8" fmla="*/ 0 w 34"/>
                        <a:gd name="T9" fmla="*/ 228 h 234"/>
                        <a:gd name="T10" fmla="*/ 5 w 34"/>
                        <a:gd name="T11" fmla="*/ 233 h 234"/>
                        <a:gd name="T12" fmla="*/ 0 w 34"/>
                        <a:gd name="T13" fmla="*/ 228 h 234"/>
                        <a:gd name="T14" fmla="*/ 0 w 34"/>
                        <a:gd name="T15" fmla="*/ 233 h 234"/>
                        <a:gd name="T16" fmla="*/ 5 w 34"/>
                        <a:gd name="T17" fmla="*/ 233 h 234"/>
                        <a:gd name="T18" fmla="*/ 6 w 34"/>
                        <a:gd name="T19" fmla="*/ 223 h 234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0" t="0" r="r" b="b"/>
                      <a:pathLst>
                        <a:path w="34" h="234">
                          <a:moveTo>
                            <a:pt x="6" y="223"/>
                          </a:moveTo>
                          <a:lnTo>
                            <a:pt x="10" y="228"/>
                          </a:lnTo>
                          <a:lnTo>
                            <a:pt x="33" y="1"/>
                          </a:lnTo>
                          <a:lnTo>
                            <a:pt x="23" y="0"/>
                          </a:lnTo>
                          <a:lnTo>
                            <a:pt x="0" y="228"/>
                          </a:lnTo>
                          <a:lnTo>
                            <a:pt x="5" y="233"/>
                          </a:lnTo>
                          <a:lnTo>
                            <a:pt x="0" y="228"/>
                          </a:lnTo>
                          <a:lnTo>
                            <a:pt x="0" y="233"/>
                          </a:lnTo>
                          <a:lnTo>
                            <a:pt x="5" y="233"/>
                          </a:lnTo>
                          <a:lnTo>
                            <a:pt x="6" y="223"/>
                          </a:lnTo>
                        </a:path>
                      </a:pathLst>
                    </a:custGeom>
                    <a:solidFill>
                      <a:srgbClr val="FF0000"/>
                    </a:solidFill>
                    <a:ln w="12700" cap="rnd" cmpd="sng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7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127022" name="Freeform 46">
                      <a:extLst>
                        <a:ext uri="{FF2B5EF4-FFF2-40B4-BE49-F238E27FC236}">
                          <a16:creationId xmlns:a16="http://schemas.microsoft.com/office/drawing/2014/main" id="{BBEFF3D9-00AC-CF40-839B-BF85AD9443A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422" y="3523"/>
                      <a:ext cx="63" cy="14"/>
                    </a:xfrm>
                    <a:custGeom>
                      <a:avLst/>
                      <a:gdLst>
                        <a:gd name="T0" fmla="*/ 62 w 63"/>
                        <a:gd name="T1" fmla="*/ 3 h 14"/>
                        <a:gd name="T2" fmla="*/ 59 w 63"/>
                        <a:gd name="T3" fmla="*/ 3 h 14"/>
                        <a:gd name="T4" fmla="*/ 56 w 63"/>
                        <a:gd name="T5" fmla="*/ 3 h 14"/>
                        <a:gd name="T6" fmla="*/ 54 w 63"/>
                        <a:gd name="T7" fmla="*/ 3 h 14"/>
                        <a:gd name="T8" fmla="*/ 51 w 63"/>
                        <a:gd name="T9" fmla="*/ 3 h 14"/>
                        <a:gd name="T10" fmla="*/ 49 w 63"/>
                        <a:gd name="T11" fmla="*/ 2 h 14"/>
                        <a:gd name="T12" fmla="*/ 46 w 63"/>
                        <a:gd name="T13" fmla="*/ 2 h 14"/>
                        <a:gd name="T14" fmla="*/ 43 w 63"/>
                        <a:gd name="T15" fmla="*/ 2 h 14"/>
                        <a:gd name="T16" fmla="*/ 40 w 63"/>
                        <a:gd name="T17" fmla="*/ 2 h 14"/>
                        <a:gd name="T18" fmla="*/ 36 w 63"/>
                        <a:gd name="T19" fmla="*/ 2 h 14"/>
                        <a:gd name="T20" fmla="*/ 32 w 63"/>
                        <a:gd name="T21" fmla="*/ 2 h 14"/>
                        <a:gd name="T22" fmla="*/ 28 w 63"/>
                        <a:gd name="T23" fmla="*/ 2 h 14"/>
                        <a:gd name="T24" fmla="*/ 23 w 63"/>
                        <a:gd name="T25" fmla="*/ 1 h 14"/>
                        <a:gd name="T26" fmla="*/ 18 w 63"/>
                        <a:gd name="T27" fmla="*/ 1 h 14"/>
                        <a:gd name="T28" fmla="*/ 13 w 63"/>
                        <a:gd name="T29" fmla="*/ 1 h 14"/>
                        <a:gd name="T30" fmla="*/ 7 w 63"/>
                        <a:gd name="T31" fmla="*/ 0 h 14"/>
                        <a:gd name="T32" fmla="*/ 1 w 63"/>
                        <a:gd name="T33" fmla="*/ 0 h 14"/>
                        <a:gd name="T34" fmla="*/ 0 w 63"/>
                        <a:gd name="T35" fmla="*/ 10 h 14"/>
                        <a:gd name="T36" fmla="*/ 7 w 63"/>
                        <a:gd name="T37" fmla="*/ 10 h 14"/>
                        <a:gd name="T38" fmla="*/ 13 w 63"/>
                        <a:gd name="T39" fmla="*/ 11 h 14"/>
                        <a:gd name="T40" fmla="*/ 18 w 63"/>
                        <a:gd name="T41" fmla="*/ 11 h 14"/>
                        <a:gd name="T42" fmla="*/ 23 w 63"/>
                        <a:gd name="T43" fmla="*/ 11 h 14"/>
                        <a:gd name="T44" fmla="*/ 28 w 63"/>
                        <a:gd name="T45" fmla="*/ 11 h 14"/>
                        <a:gd name="T46" fmla="*/ 32 w 63"/>
                        <a:gd name="T47" fmla="*/ 11 h 14"/>
                        <a:gd name="T48" fmla="*/ 35 w 63"/>
                        <a:gd name="T49" fmla="*/ 11 h 14"/>
                        <a:gd name="T50" fmla="*/ 39 w 63"/>
                        <a:gd name="T51" fmla="*/ 12 h 14"/>
                        <a:gd name="T52" fmla="*/ 42 w 63"/>
                        <a:gd name="T53" fmla="*/ 12 h 14"/>
                        <a:gd name="T54" fmla="*/ 46 w 63"/>
                        <a:gd name="T55" fmla="*/ 12 h 14"/>
                        <a:gd name="T56" fmla="*/ 48 w 63"/>
                        <a:gd name="T57" fmla="*/ 12 h 14"/>
                        <a:gd name="T58" fmla="*/ 51 w 63"/>
                        <a:gd name="T59" fmla="*/ 13 h 14"/>
                        <a:gd name="T60" fmla="*/ 53 w 63"/>
                        <a:gd name="T61" fmla="*/ 13 h 14"/>
                        <a:gd name="T62" fmla="*/ 56 w 63"/>
                        <a:gd name="T63" fmla="*/ 13 h 14"/>
                        <a:gd name="T64" fmla="*/ 59 w 63"/>
                        <a:gd name="T65" fmla="*/ 13 h 14"/>
                        <a:gd name="T66" fmla="*/ 62 w 63"/>
                        <a:gd name="T67" fmla="*/ 13 h 14"/>
                        <a:gd name="T68" fmla="*/ 62 w 63"/>
                        <a:gd name="T69" fmla="*/ 3 h 14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</a:gdLst>
                      <a:ahLst/>
                      <a:cxnLst>
                        <a:cxn ang="T70">
                          <a:pos x="T0" y="T1"/>
                        </a:cxn>
                        <a:cxn ang="T71">
                          <a:pos x="T2" y="T3"/>
                        </a:cxn>
                        <a:cxn ang="T72">
                          <a:pos x="T4" y="T5"/>
                        </a:cxn>
                        <a:cxn ang="T73">
                          <a:pos x="T6" y="T7"/>
                        </a:cxn>
                        <a:cxn ang="T74">
                          <a:pos x="T8" y="T9"/>
                        </a:cxn>
                        <a:cxn ang="T75">
                          <a:pos x="T10" y="T11"/>
                        </a:cxn>
                        <a:cxn ang="T76">
                          <a:pos x="T12" y="T13"/>
                        </a:cxn>
                        <a:cxn ang="T77">
                          <a:pos x="T14" y="T15"/>
                        </a:cxn>
                        <a:cxn ang="T78">
                          <a:pos x="T16" y="T17"/>
                        </a:cxn>
                        <a:cxn ang="T79">
                          <a:pos x="T18" y="T19"/>
                        </a:cxn>
                        <a:cxn ang="T80">
                          <a:pos x="T20" y="T21"/>
                        </a:cxn>
                        <a:cxn ang="T81">
                          <a:pos x="T22" y="T23"/>
                        </a:cxn>
                        <a:cxn ang="T82">
                          <a:pos x="T24" y="T25"/>
                        </a:cxn>
                        <a:cxn ang="T83">
                          <a:pos x="T26" y="T27"/>
                        </a:cxn>
                        <a:cxn ang="T84">
                          <a:pos x="T28" y="T29"/>
                        </a:cxn>
                        <a:cxn ang="T85">
                          <a:pos x="T30" y="T31"/>
                        </a:cxn>
                        <a:cxn ang="T86">
                          <a:pos x="T32" y="T33"/>
                        </a:cxn>
                        <a:cxn ang="T87">
                          <a:pos x="T34" y="T35"/>
                        </a:cxn>
                        <a:cxn ang="T88">
                          <a:pos x="T36" y="T37"/>
                        </a:cxn>
                        <a:cxn ang="T89">
                          <a:pos x="T38" y="T39"/>
                        </a:cxn>
                        <a:cxn ang="T90">
                          <a:pos x="T40" y="T41"/>
                        </a:cxn>
                        <a:cxn ang="T91">
                          <a:pos x="T42" y="T43"/>
                        </a:cxn>
                        <a:cxn ang="T92">
                          <a:pos x="T44" y="T45"/>
                        </a:cxn>
                        <a:cxn ang="T93">
                          <a:pos x="T46" y="T47"/>
                        </a:cxn>
                        <a:cxn ang="T94">
                          <a:pos x="T48" y="T49"/>
                        </a:cxn>
                        <a:cxn ang="T95">
                          <a:pos x="T50" y="T51"/>
                        </a:cxn>
                        <a:cxn ang="T96">
                          <a:pos x="T52" y="T53"/>
                        </a:cxn>
                        <a:cxn ang="T97">
                          <a:pos x="T54" y="T55"/>
                        </a:cxn>
                        <a:cxn ang="T98">
                          <a:pos x="T56" y="T57"/>
                        </a:cxn>
                        <a:cxn ang="T99">
                          <a:pos x="T58" y="T59"/>
                        </a:cxn>
                        <a:cxn ang="T100">
                          <a:pos x="T60" y="T61"/>
                        </a:cxn>
                        <a:cxn ang="T101">
                          <a:pos x="T62" y="T63"/>
                        </a:cxn>
                        <a:cxn ang="T102">
                          <a:pos x="T64" y="T65"/>
                        </a:cxn>
                        <a:cxn ang="T103">
                          <a:pos x="T66" y="T67"/>
                        </a:cxn>
                        <a:cxn ang="T104">
                          <a:pos x="T68" y="T69"/>
                        </a:cxn>
                      </a:cxnLst>
                      <a:rect l="0" t="0" r="r" b="b"/>
                      <a:pathLst>
                        <a:path w="63" h="14">
                          <a:moveTo>
                            <a:pt x="62" y="3"/>
                          </a:moveTo>
                          <a:lnTo>
                            <a:pt x="59" y="3"/>
                          </a:lnTo>
                          <a:lnTo>
                            <a:pt x="56" y="3"/>
                          </a:lnTo>
                          <a:lnTo>
                            <a:pt x="54" y="3"/>
                          </a:lnTo>
                          <a:lnTo>
                            <a:pt x="51" y="3"/>
                          </a:lnTo>
                          <a:lnTo>
                            <a:pt x="49" y="2"/>
                          </a:lnTo>
                          <a:lnTo>
                            <a:pt x="46" y="2"/>
                          </a:lnTo>
                          <a:lnTo>
                            <a:pt x="43" y="2"/>
                          </a:lnTo>
                          <a:lnTo>
                            <a:pt x="40" y="2"/>
                          </a:lnTo>
                          <a:lnTo>
                            <a:pt x="36" y="2"/>
                          </a:lnTo>
                          <a:lnTo>
                            <a:pt x="32" y="2"/>
                          </a:lnTo>
                          <a:lnTo>
                            <a:pt x="28" y="2"/>
                          </a:lnTo>
                          <a:lnTo>
                            <a:pt x="23" y="1"/>
                          </a:lnTo>
                          <a:lnTo>
                            <a:pt x="18" y="1"/>
                          </a:lnTo>
                          <a:lnTo>
                            <a:pt x="13" y="1"/>
                          </a:lnTo>
                          <a:lnTo>
                            <a:pt x="7" y="0"/>
                          </a:lnTo>
                          <a:lnTo>
                            <a:pt x="1" y="0"/>
                          </a:lnTo>
                          <a:lnTo>
                            <a:pt x="0" y="10"/>
                          </a:lnTo>
                          <a:lnTo>
                            <a:pt x="7" y="10"/>
                          </a:lnTo>
                          <a:lnTo>
                            <a:pt x="13" y="11"/>
                          </a:lnTo>
                          <a:lnTo>
                            <a:pt x="18" y="11"/>
                          </a:lnTo>
                          <a:lnTo>
                            <a:pt x="23" y="11"/>
                          </a:lnTo>
                          <a:lnTo>
                            <a:pt x="28" y="11"/>
                          </a:lnTo>
                          <a:lnTo>
                            <a:pt x="32" y="11"/>
                          </a:lnTo>
                          <a:lnTo>
                            <a:pt x="35" y="11"/>
                          </a:lnTo>
                          <a:lnTo>
                            <a:pt x="39" y="12"/>
                          </a:lnTo>
                          <a:lnTo>
                            <a:pt x="42" y="12"/>
                          </a:lnTo>
                          <a:lnTo>
                            <a:pt x="46" y="12"/>
                          </a:lnTo>
                          <a:lnTo>
                            <a:pt x="48" y="12"/>
                          </a:lnTo>
                          <a:lnTo>
                            <a:pt x="51" y="13"/>
                          </a:lnTo>
                          <a:lnTo>
                            <a:pt x="53" y="13"/>
                          </a:lnTo>
                          <a:lnTo>
                            <a:pt x="56" y="13"/>
                          </a:lnTo>
                          <a:lnTo>
                            <a:pt x="59" y="13"/>
                          </a:lnTo>
                          <a:lnTo>
                            <a:pt x="62" y="13"/>
                          </a:lnTo>
                          <a:lnTo>
                            <a:pt x="62" y="3"/>
                          </a:lnTo>
                        </a:path>
                      </a:pathLst>
                    </a:custGeom>
                    <a:solidFill>
                      <a:srgbClr val="FF0000"/>
                    </a:solidFill>
                    <a:ln w="12700" cap="rnd" cmpd="sng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7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127023" name="Freeform 47">
                      <a:extLst>
                        <a:ext uri="{FF2B5EF4-FFF2-40B4-BE49-F238E27FC236}">
                          <a16:creationId xmlns:a16="http://schemas.microsoft.com/office/drawing/2014/main" id="{BDC5E45E-CF24-4040-997E-56AA90839BC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484" y="3463"/>
                      <a:ext cx="73" cy="74"/>
                    </a:xfrm>
                    <a:custGeom>
                      <a:avLst/>
                      <a:gdLst>
                        <a:gd name="T0" fmla="*/ 41 w 73"/>
                        <a:gd name="T1" fmla="*/ 10 h 74"/>
                        <a:gd name="T2" fmla="*/ 48 w 73"/>
                        <a:gd name="T3" fmla="*/ 12 h 74"/>
                        <a:gd name="T4" fmla="*/ 54 w 73"/>
                        <a:gd name="T5" fmla="*/ 14 h 74"/>
                        <a:gd name="T6" fmla="*/ 58 w 73"/>
                        <a:gd name="T7" fmla="*/ 17 h 74"/>
                        <a:gd name="T8" fmla="*/ 60 w 73"/>
                        <a:gd name="T9" fmla="*/ 21 h 74"/>
                        <a:gd name="T10" fmla="*/ 62 w 73"/>
                        <a:gd name="T11" fmla="*/ 24 h 74"/>
                        <a:gd name="T12" fmla="*/ 62 w 73"/>
                        <a:gd name="T13" fmla="*/ 29 h 74"/>
                        <a:gd name="T14" fmla="*/ 62 w 73"/>
                        <a:gd name="T15" fmla="*/ 33 h 74"/>
                        <a:gd name="T16" fmla="*/ 60 w 73"/>
                        <a:gd name="T17" fmla="*/ 37 h 74"/>
                        <a:gd name="T18" fmla="*/ 56 w 73"/>
                        <a:gd name="T19" fmla="*/ 42 h 74"/>
                        <a:gd name="T20" fmla="*/ 52 w 73"/>
                        <a:gd name="T21" fmla="*/ 47 h 74"/>
                        <a:gd name="T22" fmla="*/ 46 w 73"/>
                        <a:gd name="T23" fmla="*/ 51 h 74"/>
                        <a:gd name="T24" fmla="*/ 39 w 73"/>
                        <a:gd name="T25" fmla="*/ 55 h 74"/>
                        <a:gd name="T26" fmla="*/ 31 w 73"/>
                        <a:gd name="T27" fmla="*/ 59 h 74"/>
                        <a:gd name="T28" fmla="*/ 22 w 73"/>
                        <a:gd name="T29" fmla="*/ 61 h 74"/>
                        <a:gd name="T30" fmla="*/ 12 w 73"/>
                        <a:gd name="T31" fmla="*/ 62 h 74"/>
                        <a:gd name="T32" fmla="*/ 0 w 73"/>
                        <a:gd name="T33" fmla="*/ 63 h 74"/>
                        <a:gd name="T34" fmla="*/ 0 w 73"/>
                        <a:gd name="T35" fmla="*/ 73 h 74"/>
                        <a:gd name="T36" fmla="*/ 12 w 73"/>
                        <a:gd name="T37" fmla="*/ 73 h 74"/>
                        <a:gd name="T38" fmla="*/ 24 w 73"/>
                        <a:gd name="T39" fmla="*/ 71 h 74"/>
                        <a:gd name="T40" fmla="*/ 34 w 73"/>
                        <a:gd name="T41" fmla="*/ 68 h 74"/>
                        <a:gd name="T42" fmla="*/ 43 w 73"/>
                        <a:gd name="T43" fmla="*/ 64 h 74"/>
                        <a:gd name="T44" fmla="*/ 52 w 73"/>
                        <a:gd name="T45" fmla="*/ 60 h 74"/>
                        <a:gd name="T46" fmla="*/ 59 w 73"/>
                        <a:gd name="T47" fmla="*/ 55 h 74"/>
                        <a:gd name="T48" fmla="*/ 64 w 73"/>
                        <a:gd name="T49" fmla="*/ 49 h 74"/>
                        <a:gd name="T50" fmla="*/ 68 w 73"/>
                        <a:gd name="T51" fmla="*/ 42 h 74"/>
                        <a:gd name="T52" fmla="*/ 71 w 73"/>
                        <a:gd name="T53" fmla="*/ 36 h 74"/>
                        <a:gd name="T54" fmla="*/ 72 w 73"/>
                        <a:gd name="T55" fmla="*/ 29 h 74"/>
                        <a:gd name="T56" fmla="*/ 72 w 73"/>
                        <a:gd name="T57" fmla="*/ 22 h 74"/>
                        <a:gd name="T58" fmla="*/ 69 w 73"/>
                        <a:gd name="T59" fmla="*/ 16 h 74"/>
                        <a:gd name="T60" fmla="*/ 65 w 73"/>
                        <a:gd name="T61" fmla="*/ 10 h 74"/>
                        <a:gd name="T62" fmla="*/ 59 w 73"/>
                        <a:gd name="T63" fmla="*/ 6 h 74"/>
                        <a:gd name="T64" fmla="*/ 51 w 73"/>
                        <a:gd name="T65" fmla="*/ 2 h 74"/>
                        <a:gd name="T66" fmla="*/ 42 w 73"/>
                        <a:gd name="T67" fmla="*/ 0 h 74"/>
                        <a:gd name="T68" fmla="*/ 41 w 73"/>
                        <a:gd name="T69" fmla="*/ 10 h 74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</a:gdLst>
                      <a:ahLst/>
                      <a:cxnLst>
                        <a:cxn ang="T70">
                          <a:pos x="T0" y="T1"/>
                        </a:cxn>
                        <a:cxn ang="T71">
                          <a:pos x="T2" y="T3"/>
                        </a:cxn>
                        <a:cxn ang="T72">
                          <a:pos x="T4" y="T5"/>
                        </a:cxn>
                        <a:cxn ang="T73">
                          <a:pos x="T6" y="T7"/>
                        </a:cxn>
                        <a:cxn ang="T74">
                          <a:pos x="T8" y="T9"/>
                        </a:cxn>
                        <a:cxn ang="T75">
                          <a:pos x="T10" y="T11"/>
                        </a:cxn>
                        <a:cxn ang="T76">
                          <a:pos x="T12" y="T13"/>
                        </a:cxn>
                        <a:cxn ang="T77">
                          <a:pos x="T14" y="T15"/>
                        </a:cxn>
                        <a:cxn ang="T78">
                          <a:pos x="T16" y="T17"/>
                        </a:cxn>
                        <a:cxn ang="T79">
                          <a:pos x="T18" y="T19"/>
                        </a:cxn>
                        <a:cxn ang="T80">
                          <a:pos x="T20" y="T21"/>
                        </a:cxn>
                        <a:cxn ang="T81">
                          <a:pos x="T22" y="T23"/>
                        </a:cxn>
                        <a:cxn ang="T82">
                          <a:pos x="T24" y="T25"/>
                        </a:cxn>
                        <a:cxn ang="T83">
                          <a:pos x="T26" y="T27"/>
                        </a:cxn>
                        <a:cxn ang="T84">
                          <a:pos x="T28" y="T29"/>
                        </a:cxn>
                        <a:cxn ang="T85">
                          <a:pos x="T30" y="T31"/>
                        </a:cxn>
                        <a:cxn ang="T86">
                          <a:pos x="T32" y="T33"/>
                        </a:cxn>
                        <a:cxn ang="T87">
                          <a:pos x="T34" y="T35"/>
                        </a:cxn>
                        <a:cxn ang="T88">
                          <a:pos x="T36" y="T37"/>
                        </a:cxn>
                        <a:cxn ang="T89">
                          <a:pos x="T38" y="T39"/>
                        </a:cxn>
                        <a:cxn ang="T90">
                          <a:pos x="T40" y="T41"/>
                        </a:cxn>
                        <a:cxn ang="T91">
                          <a:pos x="T42" y="T43"/>
                        </a:cxn>
                        <a:cxn ang="T92">
                          <a:pos x="T44" y="T45"/>
                        </a:cxn>
                        <a:cxn ang="T93">
                          <a:pos x="T46" y="T47"/>
                        </a:cxn>
                        <a:cxn ang="T94">
                          <a:pos x="T48" y="T49"/>
                        </a:cxn>
                        <a:cxn ang="T95">
                          <a:pos x="T50" y="T51"/>
                        </a:cxn>
                        <a:cxn ang="T96">
                          <a:pos x="T52" y="T53"/>
                        </a:cxn>
                        <a:cxn ang="T97">
                          <a:pos x="T54" y="T55"/>
                        </a:cxn>
                        <a:cxn ang="T98">
                          <a:pos x="T56" y="T57"/>
                        </a:cxn>
                        <a:cxn ang="T99">
                          <a:pos x="T58" y="T59"/>
                        </a:cxn>
                        <a:cxn ang="T100">
                          <a:pos x="T60" y="T61"/>
                        </a:cxn>
                        <a:cxn ang="T101">
                          <a:pos x="T62" y="T63"/>
                        </a:cxn>
                        <a:cxn ang="T102">
                          <a:pos x="T64" y="T65"/>
                        </a:cxn>
                        <a:cxn ang="T103">
                          <a:pos x="T66" y="T67"/>
                        </a:cxn>
                        <a:cxn ang="T104">
                          <a:pos x="T68" y="T69"/>
                        </a:cxn>
                      </a:cxnLst>
                      <a:rect l="0" t="0" r="r" b="b"/>
                      <a:pathLst>
                        <a:path w="73" h="74">
                          <a:moveTo>
                            <a:pt x="41" y="10"/>
                          </a:moveTo>
                          <a:lnTo>
                            <a:pt x="48" y="12"/>
                          </a:lnTo>
                          <a:lnTo>
                            <a:pt x="54" y="14"/>
                          </a:lnTo>
                          <a:lnTo>
                            <a:pt x="58" y="17"/>
                          </a:lnTo>
                          <a:lnTo>
                            <a:pt x="60" y="21"/>
                          </a:lnTo>
                          <a:lnTo>
                            <a:pt x="62" y="24"/>
                          </a:lnTo>
                          <a:lnTo>
                            <a:pt x="62" y="29"/>
                          </a:lnTo>
                          <a:lnTo>
                            <a:pt x="62" y="33"/>
                          </a:lnTo>
                          <a:lnTo>
                            <a:pt x="60" y="37"/>
                          </a:lnTo>
                          <a:lnTo>
                            <a:pt x="56" y="42"/>
                          </a:lnTo>
                          <a:lnTo>
                            <a:pt x="52" y="47"/>
                          </a:lnTo>
                          <a:lnTo>
                            <a:pt x="46" y="51"/>
                          </a:lnTo>
                          <a:lnTo>
                            <a:pt x="39" y="55"/>
                          </a:lnTo>
                          <a:lnTo>
                            <a:pt x="31" y="59"/>
                          </a:lnTo>
                          <a:lnTo>
                            <a:pt x="22" y="61"/>
                          </a:lnTo>
                          <a:lnTo>
                            <a:pt x="12" y="62"/>
                          </a:lnTo>
                          <a:lnTo>
                            <a:pt x="0" y="63"/>
                          </a:lnTo>
                          <a:lnTo>
                            <a:pt x="0" y="73"/>
                          </a:lnTo>
                          <a:lnTo>
                            <a:pt x="12" y="73"/>
                          </a:lnTo>
                          <a:lnTo>
                            <a:pt x="24" y="71"/>
                          </a:lnTo>
                          <a:lnTo>
                            <a:pt x="34" y="68"/>
                          </a:lnTo>
                          <a:lnTo>
                            <a:pt x="43" y="64"/>
                          </a:lnTo>
                          <a:lnTo>
                            <a:pt x="52" y="60"/>
                          </a:lnTo>
                          <a:lnTo>
                            <a:pt x="59" y="55"/>
                          </a:lnTo>
                          <a:lnTo>
                            <a:pt x="64" y="49"/>
                          </a:lnTo>
                          <a:lnTo>
                            <a:pt x="68" y="42"/>
                          </a:lnTo>
                          <a:lnTo>
                            <a:pt x="71" y="36"/>
                          </a:lnTo>
                          <a:lnTo>
                            <a:pt x="72" y="29"/>
                          </a:lnTo>
                          <a:lnTo>
                            <a:pt x="72" y="22"/>
                          </a:lnTo>
                          <a:lnTo>
                            <a:pt x="69" y="16"/>
                          </a:lnTo>
                          <a:lnTo>
                            <a:pt x="65" y="10"/>
                          </a:lnTo>
                          <a:lnTo>
                            <a:pt x="59" y="6"/>
                          </a:lnTo>
                          <a:lnTo>
                            <a:pt x="51" y="2"/>
                          </a:lnTo>
                          <a:lnTo>
                            <a:pt x="42" y="0"/>
                          </a:lnTo>
                          <a:lnTo>
                            <a:pt x="41" y="10"/>
                          </a:lnTo>
                        </a:path>
                      </a:pathLst>
                    </a:custGeom>
                    <a:solidFill>
                      <a:srgbClr val="FF0000"/>
                    </a:solidFill>
                    <a:ln w="12700" cap="rnd" cmpd="sng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7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127024" name="Freeform 48">
                      <a:extLst>
                        <a:ext uri="{FF2B5EF4-FFF2-40B4-BE49-F238E27FC236}">
                          <a16:creationId xmlns:a16="http://schemas.microsoft.com/office/drawing/2014/main" id="{4D06D570-3A62-0540-ABCB-02352A4CF89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491" y="3458"/>
                      <a:ext cx="35" cy="16"/>
                    </a:xfrm>
                    <a:custGeom>
                      <a:avLst/>
                      <a:gdLst>
                        <a:gd name="T0" fmla="*/ 1 w 35"/>
                        <a:gd name="T1" fmla="*/ 5 h 16"/>
                        <a:gd name="T2" fmla="*/ 5 w 35"/>
                        <a:gd name="T3" fmla="*/ 11 h 16"/>
                        <a:gd name="T4" fmla="*/ 32 w 35"/>
                        <a:gd name="T5" fmla="*/ 15 h 16"/>
                        <a:gd name="T6" fmla="*/ 34 w 35"/>
                        <a:gd name="T7" fmla="*/ 4 h 16"/>
                        <a:gd name="T8" fmla="*/ 6 w 35"/>
                        <a:gd name="T9" fmla="*/ 0 h 16"/>
                        <a:gd name="T10" fmla="*/ 11 w 35"/>
                        <a:gd name="T11" fmla="*/ 6 h 16"/>
                        <a:gd name="T12" fmla="*/ 1 w 35"/>
                        <a:gd name="T13" fmla="*/ 5 h 16"/>
                        <a:gd name="T14" fmla="*/ 0 w 35"/>
                        <a:gd name="T15" fmla="*/ 10 h 16"/>
                        <a:gd name="T16" fmla="*/ 5 w 35"/>
                        <a:gd name="T17" fmla="*/ 11 h 16"/>
                        <a:gd name="T18" fmla="*/ 1 w 35"/>
                        <a:gd name="T19" fmla="*/ 5 h 1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0" t="0" r="r" b="b"/>
                      <a:pathLst>
                        <a:path w="35" h="16">
                          <a:moveTo>
                            <a:pt x="1" y="5"/>
                          </a:moveTo>
                          <a:lnTo>
                            <a:pt x="5" y="11"/>
                          </a:lnTo>
                          <a:lnTo>
                            <a:pt x="32" y="15"/>
                          </a:lnTo>
                          <a:lnTo>
                            <a:pt x="34" y="4"/>
                          </a:lnTo>
                          <a:lnTo>
                            <a:pt x="6" y="0"/>
                          </a:lnTo>
                          <a:lnTo>
                            <a:pt x="11" y="6"/>
                          </a:lnTo>
                          <a:lnTo>
                            <a:pt x="1" y="5"/>
                          </a:lnTo>
                          <a:lnTo>
                            <a:pt x="0" y="10"/>
                          </a:lnTo>
                          <a:lnTo>
                            <a:pt x="5" y="11"/>
                          </a:lnTo>
                          <a:lnTo>
                            <a:pt x="1" y="5"/>
                          </a:lnTo>
                        </a:path>
                      </a:pathLst>
                    </a:custGeom>
                    <a:solidFill>
                      <a:srgbClr val="FF0000"/>
                    </a:solidFill>
                    <a:ln w="12700" cap="rnd" cmpd="sng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7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127025" name="Freeform 49">
                      <a:extLst>
                        <a:ext uri="{FF2B5EF4-FFF2-40B4-BE49-F238E27FC236}">
                          <a16:creationId xmlns:a16="http://schemas.microsoft.com/office/drawing/2014/main" id="{1E1A5AFB-4E68-064C-9727-C53F60C86DF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492" y="2463"/>
                      <a:ext cx="109" cy="1002"/>
                    </a:xfrm>
                    <a:custGeom>
                      <a:avLst/>
                      <a:gdLst>
                        <a:gd name="T0" fmla="*/ 103 w 110"/>
                        <a:gd name="T1" fmla="*/ 0 h 1002"/>
                        <a:gd name="T2" fmla="*/ 98 w 110"/>
                        <a:gd name="T3" fmla="*/ 5 h 1002"/>
                        <a:gd name="T4" fmla="*/ 0 w 110"/>
                        <a:gd name="T5" fmla="*/ 1000 h 1002"/>
                        <a:gd name="T6" fmla="*/ 10 w 110"/>
                        <a:gd name="T7" fmla="*/ 1001 h 1002"/>
                        <a:gd name="T8" fmla="*/ 108 w 110"/>
                        <a:gd name="T9" fmla="*/ 5 h 1002"/>
                        <a:gd name="T10" fmla="*/ 103 w 110"/>
                        <a:gd name="T11" fmla="*/ 10 h 1002"/>
                        <a:gd name="T12" fmla="*/ 103 w 110"/>
                        <a:gd name="T13" fmla="*/ 0 h 1002"/>
                        <a:gd name="T14" fmla="*/ 98 w 110"/>
                        <a:gd name="T15" fmla="*/ 0 h 1002"/>
                        <a:gd name="T16" fmla="*/ 98 w 110"/>
                        <a:gd name="T17" fmla="*/ 5 h 1002"/>
                        <a:gd name="T18" fmla="*/ 103 w 110"/>
                        <a:gd name="T19" fmla="*/ 0 h 1002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0" t="0" r="r" b="b"/>
                      <a:pathLst>
                        <a:path w="110" h="1002">
                          <a:moveTo>
                            <a:pt x="104" y="0"/>
                          </a:moveTo>
                          <a:lnTo>
                            <a:pt x="99" y="5"/>
                          </a:lnTo>
                          <a:lnTo>
                            <a:pt x="0" y="1000"/>
                          </a:lnTo>
                          <a:lnTo>
                            <a:pt x="10" y="1001"/>
                          </a:lnTo>
                          <a:lnTo>
                            <a:pt x="109" y="5"/>
                          </a:lnTo>
                          <a:lnTo>
                            <a:pt x="104" y="10"/>
                          </a:lnTo>
                          <a:lnTo>
                            <a:pt x="104" y="0"/>
                          </a:lnTo>
                          <a:lnTo>
                            <a:pt x="99" y="0"/>
                          </a:lnTo>
                          <a:lnTo>
                            <a:pt x="99" y="5"/>
                          </a:lnTo>
                          <a:lnTo>
                            <a:pt x="104" y="0"/>
                          </a:lnTo>
                        </a:path>
                      </a:pathLst>
                    </a:custGeom>
                    <a:solidFill>
                      <a:srgbClr val="FF0000"/>
                    </a:solidFill>
                    <a:ln w="12700" cap="rnd" cmpd="sng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7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127026" name="Freeform 50">
                      <a:extLst>
                        <a:ext uri="{FF2B5EF4-FFF2-40B4-BE49-F238E27FC236}">
                          <a16:creationId xmlns:a16="http://schemas.microsoft.com/office/drawing/2014/main" id="{2DA49C20-4930-3043-BD35-B8C66E540FA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596" y="2463"/>
                      <a:ext cx="769" cy="13"/>
                    </a:xfrm>
                    <a:custGeom>
                      <a:avLst/>
                      <a:gdLst>
                        <a:gd name="T0" fmla="*/ 768 w 769"/>
                        <a:gd name="T1" fmla="*/ 6 h 13"/>
                        <a:gd name="T2" fmla="*/ 763 w 769"/>
                        <a:gd name="T3" fmla="*/ 2 h 13"/>
                        <a:gd name="T4" fmla="*/ 0 w 769"/>
                        <a:gd name="T5" fmla="*/ 0 h 13"/>
                        <a:gd name="T6" fmla="*/ 0 w 769"/>
                        <a:gd name="T7" fmla="*/ 10 h 13"/>
                        <a:gd name="T8" fmla="*/ 763 w 769"/>
                        <a:gd name="T9" fmla="*/ 12 h 13"/>
                        <a:gd name="T10" fmla="*/ 758 w 769"/>
                        <a:gd name="T11" fmla="*/ 8 h 13"/>
                        <a:gd name="T12" fmla="*/ 768 w 769"/>
                        <a:gd name="T13" fmla="*/ 6 h 13"/>
                        <a:gd name="T14" fmla="*/ 767 w 769"/>
                        <a:gd name="T15" fmla="*/ 2 h 13"/>
                        <a:gd name="T16" fmla="*/ 763 w 769"/>
                        <a:gd name="T17" fmla="*/ 2 h 13"/>
                        <a:gd name="T18" fmla="*/ 768 w 769"/>
                        <a:gd name="T19" fmla="*/ 6 h 13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0" t="0" r="r" b="b"/>
                      <a:pathLst>
                        <a:path w="769" h="13">
                          <a:moveTo>
                            <a:pt x="768" y="6"/>
                          </a:moveTo>
                          <a:lnTo>
                            <a:pt x="763" y="2"/>
                          </a:lnTo>
                          <a:lnTo>
                            <a:pt x="0" y="0"/>
                          </a:lnTo>
                          <a:lnTo>
                            <a:pt x="0" y="10"/>
                          </a:lnTo>
                          <a:lnTo>
                            <a:pt x="763" y="12"/>
                          </a:lnTo>
                          <a:lnTo>
                            <a:pt x="758" y="8"/>
                          </a:lnTo>
                          <a:lnTo>
                            <a:pt x="768" y="6"/>
                          </a:lnTo>
                          <a:lnTo>
                            <a:pt x="767" y="2"/>
                          </a:lnTo>
                          <a:lnTo>
                            <a:pt x="763" y="2"/>
                          </a:lnTo>
                          <a:lnTo>
                            <a:pt x="768" y="6"/>
                          </a:lnTo>
                        </a:path>
                      </a:pathLst>
                    </a:custGeom>
                    <a:solidFill>
                      <a:srgbClr val="FF0000"/>
                    </a:solidFill>
                    <a:ln w="12700" cap="rnd" cmpd="sng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7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127027" name="Freeform 51">
                      <a:extLst>
                        <a:ext uri="{FF2B5EF4-FFF2-40B4-BE49-F238E27FC236}">
                          <a16:creationId xmlns:a16="http://schemas.microsoft.com/office/drawing/2014/main" id="{BBC436EF-69D7-8C43-B1C7-915971680AE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354" y="2469"/>
                      <a:ext cx="199" cy="1003"/>
                    </a:xfrm>
                    <a:custGeom>
                      <a:avLst/>
                      <a:gdLst>
                        <a:gd name="T0" fmla="*/ 193 w 200"/>
                        <a:gd name="T1" fmla="*/ 1002 h 1003"/>
                        <a:gd name="T2" fmla="*/ 197 w 200"/>
                        <a:gd name="T3" fmla="*/ 996 h 1003"/>
                        <a:gd name="T4" fmla="*/ 10 w 200"/>
                        <a:gd name="T5" fmla="*/ 0 h 1003"/>
                        <a:gd name="T6" fmla="*/ 0 w 200"/>
                        <a:gd name="T7" fmla="*/ 2 h 1003"/>
                        <a:gd name="T8" fmla="*/ 187 w 200"/>
                        <a:gd name="T9" fmla="*/ 998 h 1003"/>
                        <a:gd name="T10" fmla="*/ 191 w 200"/>
                        <a:gd name="T11" fmla="*/ 992 h 1003"/>
                        <a:gd name="T12" fmla="*/ 193 w 200"/>
                        <a:gd name="T13" fmla="*/ 1002 h 1003"/>
                        <a:gd name="T14" fmla="*/ 198 w 200"/>
                        <a:gd name="T15" fmla="*/ 1000 h 1003"/>
                        <a:gd name="T16" fmla="*/ 197 w 200"/>
                        <a:gd name="T17" fmla="*/ 996 h 1003"/>
                        <a:gd name="T18" fmla="*/ 193 w 200"/>
                        <a:gd name="T19" fmla="*/ 1002 h 1003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0" t="0" r="r" b="b"/>
                      <a:pathLst>
                        <a:path w="200" h="1003">
                          <a:moveTo>
                            <a:pt x="194" y="1002"/>
                          </a:moveTo>
                          <a:lnTo>
                            <a:pt x="198" y="996"/>
                          </a:lnTo>
                          <a:lnTo>
                            <a:pt x="10" y="0"/>
                          </a:lnTo>
                          <a:lnTo>
                            <a:pt x="0" y="2"/>
                          </a:lnTo>
                          <a:lnTo>
                            <a:pt x="188" y="998"/>
                          </a:lnTo>
                          <a:lnTo>
                            <a:pt x="192" y="992"/>
                          </a:lnTo>
                          <a:lnTo>
                            <a:pt x="194" y="1002"/>
                          </a:lnTo>
                          <a:lnTo>
                            <a:pt x="199" y="1000"/>
                          </a:lnTo>
                          <a:lnTo>
                            <a:pt x="198" y="996"/>
                          </a:lnTo>
                          <a:lnTo>
                            <a:pt x="194" y="1002"/>
                          </a:lnTo>
                        </a:path>
                      </a:pathLst>
                    </a:custGeom>
                    <a:solidFill>
                      <a:srgbClr val="FF0000"/>
                    </a:solidFill>
                    <a:ln w="12700" cap="rnd" cmpd="sng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7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127028" name="Freeform 52">
                      <a:extLst>
                        <a:ext uri="{FF2B5EF4-FFF2-40B4-BE49-F238E27FC236}">
                          <a16:creationId xmlns:a16="http://schemas.microsoft.com/office/drawing/2014/main" id="{A97E9082-B73E-0643-B26C-32F83EDCD37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98" y="3460"/>
                      <a:ext cx="51" cy="18"/>
                    </a:xfrm>
                    <a:custGeom>
                      <a:avLst/>
                      <a:gdLst>
                        <a:gd name="T0" fmla="*/ 7 w 51"/>
                        <a:gd name="T1" fmla="*/ 16 h 18"/>
                        <a:gd name="T2" fmla="*/ 5 w 51"/>
                        <a:gd name="T3" fmla="*/ 17 h 18"/>
                        <a:gd name="T4" fmla="*/ 10 w 51"/>
                        <a:gd name="T5" fmla="*/ 16 h 18"/>
                        <a:gd name="T6" fmla="*/ 16 w 51"/>
                        <a:gd name="T7" fmla="*/ 15 h 18"/>
                        <a:gd name="T8" fmla="*/ 21 w 51"/>
                        <a:gd name="T9" fmla="*/ 15 h 18"/>
                        <a:gd name="T10" fmla="*/ 27 w 51"/>
                        <a:gd name="T11" fmla="*/ 14 h 18"/>
                        <a:gd name="T12" fmla="*/ 32 w 51"/>
                        <a:gd name="T13" fmla="*/ 14 h 18"/>
                        <a:gd name="T14" fmla="*/ 38 w 51"/>
                        <a:gd name="T15" fmla="*/ 13 h 18"/>
                        <a:gd name="T16" fmla="*/ 44 w 51"/>
                        <a:gd name="T17" fmla="*/ 12 h 18"/>
                        <a:gd name="T18" fmla="*/ 50 w 51"/>
                        <a:gd name="T19" fmla="*/ 11 h 18"/>
                        <a:gd name="T20" fmla="*/ 48 w 51"/>
                        <a:gd name="T21" fmla="*/ 0 h 18"/>
                        <a:gd name="T22" fmla="*/ 42 w 51"/>
                        <a:gd name="T23" fmla="*/ 1 h 18"/>
                        <a:gd name="T24" fmla="*/ 36 w 51"/>
                        <a:gd name="T25" fmla="*/ 2 h 18"/>
                        <a:gd name="T26" fmla="*/ 31 w 51"/>
                        <a:gd name="T27" fmla="*/ 3 h 18"/>
                        <a:gd name="T28" fmla="*/ 26 w 51"/>
                        <a:gd name="T29" fmla="*/ 3 h 18"/>
                        <a:gd name="T30" fmla="*/ 20 w 51"/>
                        <a:gd name="T31" fmla="*/ 4 h 18"/>
                        <a:gd name="T32" fmla="*/ 15 w 51"/>
                        <a:gd name="T33" fmla="*/ 4 h 18"/>
                        <a:gd name="T34" fmla="*/ 9 w 51"/>
                        <a:gd name="T35" fmla="*/ 5 h 18"/>
                        <a:gd name="T36" fmla="*/ 2 w 51"/>
                        <a:gd name="T37" fmla="*/ 6 h 18"/>
                        <a:gd name="T38" fmla="*/ 0 w 51"/>
                        <a:gd name="T39" fmla="*/ 8 h 18"/>
                        <a:gd name="T40" fmla="*/ 2 w 51"/>
                        <a:gd name="T41" fmla="*/ 6 h 18"/>
                        <a:gd name="T42" fmla="*/ 1 w 51"/>
                        <a:gd name="T43" fmla="*/ 6 h 18"/>
                        <a:gd name="T44" fmla="*/ 0 w 51"/>
                        <a:gd name="T45" fmla="*/ 8 h 18"/>
                        <a:gd name="T46" fmla="*/ 7 w 51"/>
                        <a:gd name="T47" fmla="*/ 16 h 18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0" t="0" r="r" b="b"/>
                      <a:pathLst>
                        <a:path w="51" h="18">
                          <a:moveTo>
                            <a:pt x="7" y="16"/>
                          </a:moveTo>
                          <a:lnTo>
                            <a:pt x="5" y="17"/>
                          </a:lnTo>
                          <a:lnTo>
                            <a:pt x="10" y="16"/>
                          </a:lnTo>
                          <a:lnTo>
                            <a:pt x="16" y="15"/>
                          </a:lnTo>
                          <a:lnTo>
                            <a:pt x="21" y="15"/>
                          </a:lnTo>
                          <a:lnTo>
                            <a:pt x="27" y="14"/>
                          </a:lnTo>
                          <a:lnTo>
                            <a:pt x="32" y="14"/>
                          </a:lnTo>
                          <a:lnTo>
                            <a:pt x="38" y="13"/>
                          </a:lnTo>
                          <a:lnTo>
                            <a:pt x="44" y="12"/>
                          </a:lnTo>
                          <a:lnTo>
                            <a:pt x="50" y="11"/>
                          </a:lnTo>
                          <a:lnTo>
                            <a:pt x="48" y="0"/>
                          </a:lnTo>
                          <a:lnTo>
                            <a:pt x="42" y="1"/>
                          </a:lnTo>
                          <a:lnTo>
                            <a:pt x="36" y="2"/>
                          </a:lnTo>
                          <a:lnTo>
                            <a:pt x="31" y="3"/>
                          </a:lnTo>
                          <a:lnTo>
                            <a:pt x="26" y="3"/>
                          </a:lnTo>
                          <a:lnTo>
                            <a:pt x="20" y="4"/>
                          </a:lnTo>
                          <a:lnTo>
                            <a:pt x="15" y="4"/>
                          </a:lnTo>
                          <a:lnTo>
                            <a:pt x="9" y="5"/>
                          </a:lnTo>
                          <a:lnTo>
                            <a:pt x="2" y="6"/>
                          </a:lnTo>
                          <a:lnTo>
                            <a:pt x="0" y="8"/>
                          </a:lnTo>
                          <a:lnTo>
                            <a:pt x="2" y="6"/>
                          </a:lnTo>
                          <a:lnTo>
                            <a:pt x="1" y="6"/>
                          </a:lnTo>
                          <a:lnTo>
                            <a:pt x="0" y="8"/>
                          </a:lnTo>
                          <a:lnTo>
                            <a:pt x="7" y="16"/>
                          </a:lnTo>
                        </a:path>
                      </a:pathLst>
                    </a:custGeom>
                    <a:solidFill>
                      <a:srgbClr val="FF0000"/>
                    </a:solidFill>
                    <a:ln w="12700" cap="rnd" cmpd="sng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7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127029" name="Freeform 53">
                      <a:extLst>
                        <a:ext uri="{FF2B5EF4-FFF2-40B4-BE49-F238E27FC236}">
                          <a16:creationId xmlns:a16="http://schemas.microsoft.com/office/drawing/2014/main" id="{5B9143D7-DCCB-9A45-A69F-BFAEE1D2F95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87" y="3468"/>
                      <a:ext cx="70" cy="72"/>
                    </a:xfrm>
                    <a:custGeom>
                      <a:avLst/>
                      <a:gdLst>
                        <a:gd name="T0" fmla="*/ 69 w 70"/>
                        <a:gd name="T1" fmla="*/ 60 h 72"/>
                        <a:gd name="T2" fmla="*/ 62 w 70"/>
                        <a:gd name="T3" fmla="*/ 60 h 72"/>
                        <a:gd name="T4" fmla="*/ 56 w 70"/>
                        <a:gd name="T5" fmla="*/ 59 h 72"/>
                        <a:gd name="T6" fmla="*/ 49 w 70"/>
                        <a:gd name="T7" fmla="*/ 57 h 72"/>
                        <a:gd name="T8" fmla="*/ 42 w 70"/>
                        <a:gd name="T9" fmla="*/ 55 h 72"/>
                        <a:gd name="T10" fmla="*/ 36 w 70"/>
                        <a:gd name="T11" fmla="*/ 52 h 72"/>
                        <a:gd name="T12" fmla="*/ 30 w 70"/>
                        <a:gd name="T13" fmla="*/ 49 h 72"/>
                        <a:gd name="T14" fmla="*/ 25 w 70"/>
                        <a:gd name="T15" fmla="*/ 45 h 72"/>
                        <a:gd name="T16" fmla="*/ 20 w 70"/>
                        <a:gd name="T17" fmla="*/ 41 h 72"/>
                        <a:gd name="T18" fmla="*/ 16 w 70"/>
                        <a:gd name="T19" fmla="*/ 37 h 72"/>
                        <a:gd name="T20" fmla="*/ 13 w 70"/>
                        <a:gd name="T21" fmla="*/ 33 h 72"/>
                        <a:gd name="T22" fmla="*/ 11 w 70"/>
                        <a:gd name="T23" fmla="*/ 28 h 72"/>
                        <a:gd name="T24" fmla="*/ 10 w 70"/>
                        <a:gd name="T25" fmla="*/ 24 h 72"/>
                        <a:gd name="T26" fmla="*/ 10 w 70"/>
                        <a:gd name="T27" fmla="*/ 20 h 72"/>
                        <a:gd name="T28" fmla="*/ 11 w 70"/>
                        <a:gd name="T29" fmla="*/ 16 h 72"/>
                        <a:gd name="T30" fmla="*/ 13 w 70"/>
                        <a:gd name="T31" fmla="*/ 12 h 72"/>
                        <a:gd name="T32" fmla="*/ 17 w 70"/>
                        <a:gd name="T33" fmla="*/ 7 h 72"/>
                        <a:gd name="T34" fmla="*/ 10 w 70"/>
                        <a:gd name="T35" fmla="*/ 0 h 72"/>
                        <a:gd name="T36" fmla="*/ 5 w 70"/>
                        <a:gd name="T37" fmla="*/ 6 h 72"/>
                        <a:gd name="T38" fmla="*/ 2 w 70"/>
                        <a:gd name="T39" fmla="*/ 12 h 72"/>
                        <a:gd name="T40" fmla="*/ 0 w 70"/>
                        <a:gd name="T41" fmla="*/ 19 h 72"/>
                        <a:gd name="T42" fmla="*/ 0 w 70"/>
                        <a:gd name="T43" fmla="*/ 25 h 72"/>
                        <a:gd name="T44" fmla="*/ 2 w 70"/>
                        <a:gd name="T45" fmla="*/ 32 h 72"/>
                        <a:gd name="T46" fmla="*/ 4 w 70"/>
                        <a:gd name="T47" fmla="*/ 38 h 72"/>
                        <a:gd name="T48" fmla="*/ 8 w 70"/>
                        <a:gd name="T49" fmla="*/ 43 h 72"/>
                        <a:gd name="T50" fmla="*/ 13 w 70"/>
                        <a:gd name="T51" fmla="*/ 49 h 72"/>
                        <a:gd name="T52" fmla="*/ 19 w 70"/>
                        <a:gd name="T53" fmla="*/ 53 h 72"/>
                        <a:gd name="T54" fmla="*/ 25 w 70"/>
                        <a:gd name="T55" fmla="*/ 58 h 72"/>
                        <a:gd name="T56" fmla="*/ 32 w 70"/>
                        <a:gd name="T57" fmla="*/ 62 h 72"/>
                        <a:gd name="T58" fmla="*/ 39 w 70"/>
                        <a:gd name="T59" fmla="*/ 65 h 72"/>
                        <a:gd name="T60" fmla="*/ 46 w 70"/>
                        <a:gd name="T61" fmla="*/ 67 h 72"/>
                        <a:gd name="T62" fmla="*/ 54 w 70"/>
                        <a:gd name="T63" fmla="*/ 69 h 72"/>
                        <a:gd name="T64" fmla="*/ 61 w 70"/>
                        <a:gd name="T65" fmla="*/ 70 h 72"/>
                        <a:gd name="T66" fmla="*/ 69 w 70"/>
                        <a:gd name="T67" fmla="*/ 71 h 72"/>
                        <a:gd name="T68" fmla="*/ 69 w 70"/>
                        <a:gd name="T69" fmla="*/ 60 h 72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</a:gdLst>
                      <a:ahLst/>
                      <a:cxnLst>
                        <a:cxn ang="T70">
                          <a:pos x="T0" y="T1"/>
                        </a:cxn>
                        <a:cxn ang="T71">
                          <a:pos x="T2" y="T3"/>
                        </a:cxn>
                        <a:cxn ang="T72">
                          <a:pos x="T4" y="T5"/>
                        </a:cxn>
                        <a:cxn ang="T73">
                          <a:pos x="T6" y="T7"/>
                        </a:cxn>
                        <a:cxn ang="T74">
                          <a:pos x="T8" y="T9"/>
                        </a:cxn>
                        <a:cxn ang="T75">
                          <a:pos x="T10" y="T11"/>
                        </a:cxn>
                        <a:cxn ang="T76">
                          <a:pos x="T12" y="T13"/>
                        </a:cxn>
                        <a:cxn ang="T77">
                          <a:pos x="T14" y="T15"/>
                        </a:cxn>
                        <a:cxn ang="T78">
                          <a:pos x="T16" y="T17"/>
                        </a:cxn>
                        <a:cxn ang="T79">
                          <a:pos x="T18" y="T19"/>
                        </a:cxn>
                        <a:cxn ang="T80">
                          <a:pos x="T20" y="T21"/>
                        </a:cxn>
                        <a:cxn ang="T81">
                          <a:pos x="T22" y="T23"/>
                        </a:cxn>
                        <a:cxn ang="T82">
                          <a:pos x="T24" y="T25"/>
                        </a:cxn>
                        <a:cxn ang="T83">
                          <a:pos x="T26" y="T27"/>
                        </a:cxn>
                        <a:cxn ang="T84">
                          <a:pos x="T28" y="T29"/>
                        </a:cxn>
                        <a:cxn ang="T85">
                          <a:pos x="T30" y="T31"/>
                        </a:cxn>
                        <a:cxn ang="T86">
                          <a:pos x="T32" y="T33"/>
                        </a:cxn>
                        <a:cxn ang="T87">
                          <a:pos x="T34" y="T35"/>
                        </a:cxn>
                        <a:cxn ang="T88">
                          <a:pos x="T36" y="T37"/>
                        </a:cxn>
                        <a:cxn ang="T89">
                          <a:pos x="T38" y="T39"/>
                        </a:cxn>
                        <a:cxn ang="T90">
                          <a:pos x="T40" y="T41"/>
                        </a:cxn>
                        <a:cxn ang="T91">
                          <a:pos x="T42" y="T43"/>
                        </a:cxn>
                        <a:cxn ang="T92">
                          <a:pos x="T44" y="T45"/>
                        </a:cxn>
                        <a:cxn ang="T93">
                          <a:pos x="T46" y="T47"/>
                        </a:cxn>
                        <a:cxn ang="T94">
                          <a:pos x="T48" y="T49"/>
                        </a:cxn>
                        <a:cxn ang="T95">
                          <a:pos x="T50" y="T51"/>
                        </a:cxn>
                        <a:cxn ang="T96">
                          <a:pos x="T52" y="T53"/>
                        </a:cxn>
                        <a:cxn ang="T97">
                          <a:pos x="T54" y="T55"/>
                        </a:cxn>
                        <a:cxn ang="T98">
                          <a:pos x="T56" y="T57"/>
                        </a:cxn>
                        <a:cxn ang="T99">
                          <a:pos x="T58" y="T59"/>
                        </a:cxn>
                        <a:cxn ang="T100">
                          <a:pos x="T60" y="T61"/>
                        </a:cxn>
                        <a:cxn ang="T101">
                          <a:pos x="T62" y="T63"/>
                        </a:cxn>
                        <a:cxn ang="T102">
                          <a:pos x="T64" y="T65"/>
                        </a:cxn>
                        <a:cxn ang="T103">
                          <a:pos x="T66" y="T67"/>
                        </a:cxn>
                        <a:cxn ang="T104">
                          <a:pos x="T68" y="T69"/>
                        </a:cxn>
                      </a:cxnLst>
                      <a:rect l="0" t="0" r="r" b="b"/>
                      <a:pathLst>
                        <a:path w="70" h="72">
                          <a:moveTo>
                            <a:pt x="69" y="60"/>
                          </a:moveTo>
                          <a:lnTo>
                            <a:pt x="62" y="60"/>
                          </a:lnTo>
                          <a:lnTo>
                            <a:pt x="56" y="59"/>
                          </a:lnTo>
                          <a:lnTo>
                            <a:pt x="49" y="57"/>
                          </a:lnTo>
                          <a:lnTo>
                            <a:pt x="42" y="55"/>
                          </a:lnTo>
                          <a:lnTo>
                            <a:pt x="36" y="52"/>
                          </a:lnTo>
                          <a:lnTo>
                            <a:pt x="30" y="49"/>
                          </a:lnTo>
                          <a:lnTo>
                            <a:pt x="25" y="45"/>
                          </a:lnTo>
                          <a:lnTo>
                            <a:pt x="20" y="41"/>
                          </a:lnTo>
                          <a:lnTo>
                            <a:pt x="16" y="37"/>
                          </a:lnTo>
                          <a:lnTo>
                            <a:pt x="13" y="33"/>
                          </a:lnTo>
                          <a:lnTo>
                            <a:pt x="11" y="28"/>
                          </a:lnTo>
                          <a:lnTo>
                            <a:pt x="10" y="24"/>
                          </a:lnTo>
                          <a:lnTo>
                            <a:pt x="10" y="20"/>
                          </a:lnTo>
                          <a:lnTo>
                            <a:pt x="11" y="16"/>
                          </a:lnTo>
                          <a:lnTo>
                            <a:pt x="13" y="12"/>
                          </a:lnTo>
                          <a:lnTo>
                            <a:pt x="17" y="7"/>
                          </a:lnTo>
                          <a:lnTo>
                            <a:pt x="10" y="0"/>
                          </a:lnTo>
                          <a:lnTo>
                            <a:pt x="5" y="6"/>
                          </a:lnTo>
                          <a:lnTo>
                            <a:pt x="2" y="12"/>
                          </a:lnTo>
                          <a:lnTo>
                            <a:pt x="0" y="19"/>
                          </a:lnTo>
                          <a:lnTo>
                            <a:pt x="0" y="25"/>
                          </a:lnTo>
                          <a:lnTo>
                            <a:pt x="2" y="32"/>
                          </a:lnTo>
                          <a:lnTo>
                            <a:pt x="4" y="38"/>
                          </a:lnTo>
                          <a:lnTo>
                            <a:pt x="8" y="43"/>
                          </a:lnTo>
                          <a:lnTo>
                            <a:pt x="13" y="49"/>
                          </a:lnTo>
                          <a:lnTo>
                            <a:pt x="19" y="53"/>
                          </a:lnTo>
                          <a:lnTo>
                            <a:pt x="25" y="58"/>
                          </a:lnTo>
                          <a:lnTo>
                            <a:pt x="32" y="62"/>
                          </a:lnTo>
                          <a:lnTo>
                            <a:pt x="39" y="65"/>
                          </a:lnTo>
                          <a:lnTo>
                            <a:pt x="46" y="67"/>
                          </a:lnTo>
                          <a:lnTo>
                            <a:pt x="54" y="69"/>
                          </a:lnTo>
                          <a:lnTo>
                            <a:pt x="61" y="70"/>
                          </a:lnTo>
                          <a:lnTo>
                            <a:pt x="69" y="71"/>
                          </a:lnTo>
                          <a:lnTo>
                            <a:pt x="69" y="60"/>
                          </a:lnTo>
                        </a:path>
                      </a:pathLst>
                    </a:custGeom>
                    <a:solidFill>
                      <a:srgbClr val="FF0000"/>
                    </a:solidFill>
                    <a:ln w="12700" cap="rnd" cmpd="sng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7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127030" name="Freeform 54">
                      <a:extLst>
                        <a:ext uri="{FF2B5EF4-FFF2-40B4-BE49-F238E27FC236}">
                          <a16:creationId xmlns:a16="http://schemas.microsoft.com/office/drawing/2014/main" id="{8736D61D-8971-8B41-A308-82D0D3AAD68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57" y="3528"/>
                      <a:ext cx="76" cy="12"/>
                    </a:xfrm>
                    <a:custGeom>
                      <a:avLst/>
                      <a:gdLst>
                        <a:gd name="T0" fmla="*/ 64 w 76"/>
                        <a:gd name="T1" fmla="*/ 6 h 12"/>
                        <a:gd name="T2" fmla="*/ 69 w 76"/>
                        <a:gd name="T3" fmla="*/ 0 h 12"/>
                        <a:gd name="T4" fmla="*/ 0 w 76"/>
                        <a:gd name="T5" fmla="*/ 0 h 12"/>
                        <a:gd name="T6" fmla="*/ 0 w 76"/>
                        <a:gd name="T7" fmla="*/ 11 h 12"/>
                        <a:gd name="T8" fmla="*/ 69 w 76"/>
                        <a:gd name="T9" fmla="*/ 10 h 12"/>
                        <a:gd name="T10" fmla="*/ 74 w 76"/>
                        <a:gd name="T11" fmla="*/ 4 h 12"/>
                        <a:gd name="T12" fmla="*/ 69 w 76"/>
                        <a:gd name="T13" fmla="*/ 10 h 12"/>
                        <a:gd name="T14" fmla="*/ 75 w 76"/>
                        <a:gd name="T15" fmla="*/ 10 h 12"/>
                        <a:gd name="T16" fmla="*/ 74 w 76"/>
                        <a:gd name="T17" fmla="*/ 4 h 12"/>
                        <a:gd name="T18" fmla="*/ 64 w 76"/>
                        <a:gd name="T19" fmla="*/ 6 h 12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0" t="0" r="r" b="b"/>
                      <a:pathLst>
                        <a:path w="76" h="12">
                          <a:moveTo>
                            <a:pt x="64" y="6"/>
                          </a:moveTo>
                          <a:lnTo>
                            <a:pt x="69" y="0"/>
                          </a:lnTo>
                          <a:lnTo>
                            <a:pt x="0" y="0"/>
                          </a:lnTo>
                          <a:lnTo>
                            <a:pt x="0" y="11"/>
                          </a:lnTo>
                          <a:lnTo>
                            <a:pt x="69" y="10"/>
                          </a:lnTo>
                          <a:lnTo>
                            <a:pt x="74" y="4"/>
                          </a:lnTo>
                          <a:lnTo>
                            <a:pt x="69" y="10"/>
                          </a:lnTo>
                          <a:lnTo>
                            <a:pt x="75" y="10"/>
                          </a:lnTo>
                          <a:lnTo>
                            <a:pt x="74" y="4"/>
                          </a:lnTo>
                          <a:lnTo>
                            <a:pt x="64" y="6"/>
                          </a:lnTo>
                        </a:path>
                      </a:pathLst>
                    </a:custGeom>
                    <a:solidFill>
                      <a:srgbClr val="FF0000"/>
                    </a:solidFill>
                    <a:ln w="12700" cap="rnd" cmpd="sng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7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127031" name="Freeform 55">
                      <a:extLst>
                        <a:ext uri="{FF2B5EF4-FFF2-40B4-BE49-F238E27FC236}">
                          <a16:creationId xmlns:a16="http://schemas.microsoft.com/office/drawing/2014/main" id="{3D549F7E-1426-FF49-8889-8060D61A9FF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77" y="3318"/>
                      <a:ext cx="54" cy="217"/>
                    </a:xfrm>
                    <a:custGeom>
                      <a:avLst/>
                      <a:gdLst>
                        <a:gd name="T0" fmla="*/ 5 w 54"/>
                        <a:gd name="T1" fmla="*/ 1 h 217"/>
                        <a:gd name="T2" fmla="*/ 0 w 54"/>
                        <a:gd name="T3" fmla="*/ 2 h 217"/>
                        <a:gd name="T4" fmla="*/ 43 w 54"/>
                        <a:gd name="T5" fmla="*/ 216 h 217"/>
                        <a:gd name="T6" fmla="*/ 53 w 54"/>
                        <a:gd name="T7" fmla="*/ 214 h 217"/>
                        <a:gd name="T8" fmla="*/ 10 w 54"/>
                        <a:gd name="T9" fmla="*/ 0 h 217"/>
                        <a:gd name="T10" fmla="*/ 5 w 54"/>
                        <a:gd name="T11" fmla="*/ 1 h 217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0" t="0" r="r" b="b"/>
                      <a:pathLst>
                        <a:path w="54" h="217">
                          <a:moveTo>
                            <a:pt x="5" y="1"/>
                          </a:moveTo>
                          <a:lnTo>
                            <a:pt x="0" y="2"/>
                          </a:lnTo>
                          <a:lnTo>
                            <a:pt x="43" y="216"/>
                          </a:lnTo>
                          <a:lnTo>
                            <a:pt x="53" y="214"/>
                          </a:lnTo>
                          <a:lnTo>
                            <a:pt x="10" y="0"/>
                          </a:lnTo>
                          <a:lnTo>
                            <a:pt x="5" y="1"/>
                          </a:lnTo>
                        </a:path>
                      </a:pathLst>
                    </a:custGeom>
                    <a:solidFill>
                      <a:srgbClr val="FF0000"/>
                    </a:solidFill>
                    <a:ln w="12700" cap="rnd" cmpd="sng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7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hu-HU"/>
                    </a:p>
                  </p:txBody>
                </p:sp>
              </p:grpSp>
            </p:grpSp>
          </p:grpSp>
          <p:grpSp>
            <p:nvGrpSpPr>
              <p:cNvPr id="54306" name="Group 56">
                <a:extLst>
                  <a:ext uri="{FF2B5EF4-FFF2-40B4-BE49-F238E27FC236}">
                    <a16:creationId xmlns:a16="http://schemas.microsoft.com/office/drawing/2014/main" id="{FD0643EB-A017-0B48-8BDD-1E47A9AF23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88" y="2411"/>
                <a:ext cx="1013" cy="1055"/>
                <a:chOff x="1530" y="2555"/>
                <a:chExt cx="976" cy="1055"/>
              </a:xfrm>
            </p:grpSpPr>
            <p:sp>
              <p:nvSpPr>
                <p:cNvPr id="127033" name="Freeform 57">
                  <a:extLst>
                    <a:ext uri="{FF2B5EF4-FFF2-40B4-BE49-F238E27FC236}">
                      <a16:creationId xmlns:a16="http://schemas.microsoft.com/office/drawing/2014/main" id="{144930C7-72C1-0743-B192-BB2D41193A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30" y="3066"/>
                  <a:ext cx="976" cy="544"/>
                </a:xfrm>
                <a:custGeom>
                  <a:avLst/>
                  <a:gdLst>
                    <a:gd name="T0" fmla="*/ 715 w 976"/>
                    <a:gd name="T1" fmla="*/ 50 h 544"/>
                    <a:gd name="T2" fmla="*/ 729 w 976"/>
                    <a:gd name="T3" fmla="*/ 30 h 544"/>
                    <a:gd name="T4" fmla="*/ 743 w 976"/>
                    <a:gd name="T5" fmla="*/ 12 h 544"/>
                    <a:gd name="T6" fmla="*/ 758 w 976"/>
                    <a:gd name="T7" fmla="*/ 1 h 544"/>
                    <a:gd name="T8" fmla="*/ 777 w 976"/>
                    <a:gd name="T9" fmla="*/ 1 h 544"/>
                    <a:gd name="T10" fmla="*/ 799 w 976"/>
                    <a:gd name="T11" fmla="*/ 8 h 544"/>
                    <a:gd name="T12" fmla="*/ 818 w 976"/>
                    <a:gd name="T13" fmla="*/ 20 h 544"/>
                    <a:gd name="T14" fmla="*/ 832 w 976"/>
                    <a:gd name="T15" fmla="*/ 39 h 544"/>
                    <a:gd name="T16" fmla="*/ 844 w 976"/>
                    <a:gd name="T17" fmla="*/ 76 h 544"/>
                    <a:gd name="T18" fmla="*/ 849 w 976"/>
                    <a:gd name="T19" fmla="*/ 121 h 544"/>
                    <a:gd name="T20" fmla="*/ 850 w 976"/>
                    <a:gd name="T21" fmla="*/ 166 h 544"/>
                    <a:gd name="T22" fmla="*/ 850 w 976"/>
                    <a:gd name="T23" fmla="*/ 213 h 544"/>
                    <a:gd name="T24" fmla="*/ 854 w 976"/>
                    <a:gd name="T25" fmla="*/ 252 h 544"/>
                    <a:gd name="T26" fmla="*/ 857 w 976"/>
                    <a:gd name="T27" fmla="*/ 286 h 544"/>
                    <a:gd name="T28" fmla="*/ 861 w 976"/>
                    <a:gd name="T29" fmla="*/ 316 h 544"/>
                    <a:gd name="T30" fmla="*/ 865 w 976"/>
                    <a:gd name="T31" fmla="*/ 344 h 544"/>
                    <a:gd name="T32" fmla="*/ 870 w 976"/>
                    <a:gd name="T33" fmla="*/ 371 h 544"/>
                    <a:gd name="T34" fmla="*/ 877 w 976"/>
                    <a:gd name="T35" fmla="*/ 398 h 544"/>
                    <a:gd name="T36" fmla="*/ 886 w 976"/>
                    <a:gd name="T37" fmla="*/ 427 h 544"/>
                    <a:gd name="T38" fmla="*/ 897 w 976"/>
                    <a:gd name="T39" fmla="*/ 460 h 544"/>
                    <a:gd name="T40" fmla="*/ 904 w 976"/>
                    <a:gd name="T41" fmla="*/ 483 h 544"/>
                    <a:gd name="T42" fmla="*/ 912 w 976"/>
                    <a:gd name="T43" fmla="*/ 503 h 544"/>
                    <a:gd name="T44" fmla="*/ 929 w 976"/>
                    <a:gd name="T45" fmla="*/ 521 h 544"/>
                    <a:gd name="T46" fmla="*/ 964 w 976"/>
                    <a:gd name="T47" fmla="*/ 539 h 544"/>
                    <a:gd name="T48" fmla="*/ 20 w 976"/>
                    <a:gd name="T49" fmla="*/ 537 h 544"/>
                    <a:gd name="T50" fmla="*/ 45 w 976"/>
                    <a:gd name="T51" fmla="*/ 527 h 544"/>
                    <a:gd name="T52" fmla="*/ 54 w 976"/>
                    <a:gd name="T53" fmla="*/ 521 h 544"/>
                    <a:gd name="T54" fmla="*/ 60 w 976"/>
                    <a:gd name="T55" fmla="*/ 516 h 544"/>
                    <a:gd name="T56" fmla="*/ 76 w 976"/>
                    <a:gd name="T57" fmla="*/ 499 h 544"/>
                    <a:gd name="T58" fmla="*/ 89 w 976"/>
                    <a:gd name="T59" fmla="*/ 443 h 544"/>
                    <a:gd name="T60" fmla="*/ 92 w 976"/>
                    <a:gd name="T61" fmla="*/ 368 h 544"/>
                    <a:gd name="T62" fmla="*/ 92 w 976"/>
                    <a:gd name="T63" fmla="*/ 300 h 544"/>
                    <a:gd name="T64" fmla="*/ 91 w 976"/>
                    <a:gd name="T65" fmla="*/ 255 h 544"/>
                    <a:gd name="T66" fmla="*/ 86 w 976"/>
                    <a:gd name="T67" fmla="*/ 213 h 544"/>
                    <a:gd name="T68" fmla="*/ 81 w 976"/>
                    <a:gd name="T69" fmla="*/ 173 h 544"/>
                    <a:gd name="T70" fmla="*/ 81 w 976"/>
                    <a:gd name="T71" fmla="*/ 132 h 544"/>
                    <a:gd name="T72" fmla="*/ 88 w 976"/>
                    <a:gd name="T73" fmla="*/ 99 h 544"/>
                    <a:gd name="T74" fmla="*/ 101 w 976"/>
                    <a:gd name="T75" fmla="*/ 75 h 544"/>
                    <a:gd name="T76" fmla="*/ 119 w 976"/>
                    <a:gd name="T77" fmla="*/ 56 h 544"/>
                    <a:gd name="T78" fmla="*/ 140 w 976"/>
                    <a:gd name="T79" fmla="*/ 42 h 544"/>
                    <a:gd name="T80" fmla="*/ 162 w 976"/>
                    <a:gd name="T81" fmla="*/ 39 h 544"/>
                    <a:gd name="T82" fmla="*/ 182 w 976"/>
                    <a:gd name="T83" fmla="*/ 59 h 544"/>
                    <a:gd name="T84" fmla="*/ 209 w 976"/>
                    <a:gd name="T85" fmla="*/ 80 h 544"/>
                    <a:gd name="T86" fmla="*/ 260 w 976"/>
                    <a:gd name="T87" fmla="*/ 77 h 544"/>
                    <a:gd name="T88" fmla="*/ 319 w 976"/>
                    <a:gd name="T89" fmla="*/ 59 h 544"/>
                    <a:gd name="T90" fmla="*/ 365 w 976"/>
                    <a:gd name="T91" fmla="*/ 39 h 544"/>
                    <a:gd name="T92" fmla="*/ 401 w 976"/>
                    <a:gd name="T93" fmla="*/ 27 h 544"/>
                    <a:gd name="T94" fmla="*/ 431 w 976"/>
                    <a:gd name="T95" fmla="*/ 18 h 544"/>
                    <a:gd name="T96" fmla="*/ 451 w 976"/>
                    <a:gd name="T97" fmla="*/ 15 h 544"/>
                    <a:gd name="T98" fmla="*/ 479 w 976"/>
                    <a:gd name="T99" fmla="*/ 15 h 544"/>
                    <a:gd name="T100" fmla="*/ 519 w 976"/>
                    <a:gd name="T101" fmla="*/ 21 h 544"/>
                    <a:gd name="T102" fmla="*/ 574 w 976"/>
                    <a:gd name="T103" fmla="*/ 44 h 544"/>
                    <a:gd name="T104" fmla="*/ 636 w 976"/>
                    <a:gd name="T105" fmla="*/ 68 h 544"/>
                    <a:gd name="T106" fmla="*/ 689 w 976"/>
                    <a:gd name="T107" fmla="*/ 73 h 544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976" h="544">
                      <a:moveTo>
                        <a:pt x="706" y="63"/>
                      </a:moveTo>
                      <a:lnTo>
                        <a:pt x="709" y="59"/>
                      </a:lnTo>
                      <a:lnTo>
                        <a:pt x="712" y="55"/>
                      </a:lnTo>
                      <a:lnTo>
                        <a:pt x="715" y="50"/>
                      </a:lnTo>
                      <a:lnTo>
                        <a:pt x="718" y="46"/>
                      </a:lnTo>
                      <a:lnTo>
                        <a:pt x="722" y="40"/>
                      </a:lnTo>
                      <a:lnTo>
                        <a:pt x="725" y="35"/>
                      </a:lnTo>
                      <a:lnTo>
                        <a:pt x="729" y="30"/>
                      </a:lnTo>
                      <a:lnTo>
                        <a:pt x="732" y="24"/>
                      </a:lnTo>
                      <a:lnTo>
                        <a:pt x="736" y="20"/>
                      </a:lnTo>
                      <a:lnTo>
                        <a:pt x="739" y="15"/>
                      </a:lnTo>
                      <a:lnTo>
                        <a:pt x="743" y="12"/>
                      </a:lnTo>
                      <a:lnTo>
                        <a:pt x="747" y="8"/>
                      </a:lnTo>
                      <a:lnTo>
                        <a:pt x="751" y="5"/>
                      </a:lnTo>
                      <a:lnTo>
                        <a:pt x="754" y="3"/>
                      </a:lnTo>
                      <a:lnTo>
                        <a:pt x="758" y="1"/>
                      </a:lnTo>
                      <a:lnTo>
                        <a:pt x="762" y="0"/>
                      </a:lnTo>
                      <a:lnTo>
                        <a:pt x="767" y="0"/>
                      </a:lnTo>
                      <a:lnTo>
                        <a:pt x="772" y="1"/>
                      </a:lnTo>
                      <a:lnTo>
                        <a:pt x="777" y="1"/>
                      </a:lnTo>
                      <a:lnTo>
                        <a:pt x="782" y="3"/>
                      </a:lnTo>
                      <a:lnTo>
                        <a:pt x="788" y="4"/>
                      </a:lnTo>
                      <a:lnTo>
                        <a:pt x="793" y="6"/>
                      </a:lnTo>
                      <a:lnTo>
                        <a:pt x="799" y="8"/>
                      </a:lnTo>
                      <a:lnTo>
                        <a:pt x="804" y="10"/>
                      </a:lnTo>
                      <a:lnTo>
                        <a:pt x="809" y="14"/>
                      </a:lnTo>
                      <a:lnTo>
                        <a:pt x="813" y="17"/>
                      </a:lnTo>
                      <a:lnTo>
                        <a:pt x="818" y="20"/>
                      </a:lnTo>
                      <a:lnTo>
                        <a:pt x="822" y="24"/>
                      </a:lnTo>
                      <a:lnTo>
                        <a:pt x="826" y="29"/>
                      </a:lnTo>
                      <a:lnTo>
                        <a:pt x="829" y="34"/>
                      </a:lnTo>
                      <a:lnTo>
                        <a:pt x="832" y="39"/>
                      </a:lnTo>
                      <a:lnTo>
                        <a:pt x="835" y="44"/>
                      </a:lnTo>
                      <a:lnTo>
                        <a:pt x="839" y="55"/>
                      </a:lnTo>
                      <a:lnTo>
                        <a:pt x="842" y="65"/>
                      </a:lnTo>
                      <a:lnTo>
                        <a:pt x="844" y="76"/>
                      </a:lnTo>
                      <a:lnTo>
                        <a:pt x="845" y="86"/>
                      </a:lnTo>
                      <a:lnTo>
                        <a:pt x="847" y="98"/>
                      </a:lnTo>
                      <a:lnTo>
                        <a:pt x="848" y="109"/>
                      </a:lnTo>
                      <a:lnTo>
                        <a:pt x="849" y="121"/>
                      </a:lnTo>
                      <a:lnTo>
                        <a:pt x="849" y="132"/>
                      </a:lnTo>
                      <a:lnTo>
                        <a:pt x="849" y="144"/>
                      </a:lnTo>
                      <a:lnTo>
                        <a:pt x="850" y="155"/>
                      </a:lnTo>
                      <a:lnTo>
                        <a:pt x="850" y="166"/>
                      </a:lnTo>
                      <a:lnTo>
                        <a:pt x="850" y="178"/>
                      </a:lnTo>
                      <a:lnTo>
                        <a:pt x="850" y="190"/>
                      </a:lnTo>
                      <a:lnTo>
                        <a:pt x="850" y="201"/>
                      </a:lnTo>
                      <a:lnTo>
                        <a:pt x="850" y="213"/>
                      </a:lnTo>
                      <a:lnTo>
                        <a:pt x="852" y="224"/>
                      </a:lnTo>
                      <a:lnTo>
                        <a:pt x="852" y="234"/>
                      </a:lnTo>
                      <a:lnTo>
                        <a:pt x="853" y="244"/>
                      </a:lnTo>
                      <a:lnTo>
                        <a:pt x="854" y="252"/>
                      </a:lnTo>
                      <a:lnTo>
                        <a:pt x="855" y="261"/>
                      </a:lnTo>
                      <a:lnTo>
                        <a:pt x="855" y="269"/>
                      </a:lnTo>
                      <a:lnTo>
                        <a:pt x="857" y="278"/>
                      </a:lnTo>
                      <a:lnTo>
                        <a:pt x="857" y="286"/>
                      </a:lnTo>
                      <a:lnTo>
                        <a:pt x="858" y="293"/>
                      </a:lnTo>
                      <a:lnTo>
                        <a:pt x="859" y="301"/>
                      </a:lnTo>
                      <a:lnTo>
                        <a:pt x="860" y="309"/>
                      </a:lnTo>
                      <a:lnTo>
                        <a:pt x="861" y="316"/>
                      </a:lnTo>
                      <a:lnTo>
                        <a:pt x="862" y="323"/>
                      </a:lnTo>
                      <a:lnTo>
                        <a:pt x="863" y="330"/>
                      </a:lnTo>
                      <a:lnTo>
                        <a:pt x="864" y="336"/>
                      </a:lnTo>
                      <a:lnTo>
                        <a:pt x="865" y="344"/>
                      </a:lnTo>
                      <a:lnTo>
                        <a:pt x="866" y="350"/>
                      </a:lnTo>
                      <a:lnTo>
                        <a:pt x="867" y="357"/>
                      </a:lnTo>
                      <a:lnTo>
                        <a:pt x="869" y="364"/>
                      </a:lnTo>
                      <a:lnTo>
                        <a:pt x="870" y="371"/>
                      </a:lnTo>
                      <a:lnTo>
                        <a:pt x="872" y="377"/>
                      </a:lnTo>
                      <a:lnTo>
                        <a:pt x="874" y="384"/>
                      </a:lnTo>
                      <a:lnTo>
                        <a:pt x="875" y="391"/>
                      </a:lnTo>
                      <a:lnTo>
                        <a:pt x="877" y="398"/>
                      </a:lnTo>
                      <a:lnTo>
                        <a:pt x="879" y="405"/>
                      </a:lnTo>
                      <a:lnTo>
                        <a:pt x="881" y="413"/>
                      </a:lnTo>
                      <a:lnTo>
                        <a:pt x="884" y="420"/>
                      </a:lnTo>
                      <a:lnTo>
                        <a:pt x="886" y="427"/>
                      </a:lnTo>
                      <a:lnTo>
                        <a:pt x="889" y="435"/>
                      </a:lnTo>
                      <a:lnTo>
                        <a:pt x="891" y="443"/>
                      </a:lnTo>
                      <a:lnTo>
                        <a:pt x="894" y="451"/>
                      </a:lnTo>
                      <a:lnTo>
                        <a:pt x="897" y="460"/>
                      </a:lnTo>
                      <a:lnTo>
                        <a:pt x="900" y="469"/>
                      </a:lnTo>
                      <a:lnTo>
                        <a:pt x="902" y="474"/>
                      </a:lnTo>
                      <a:lnTo>
                        <a:pt x="903" y="478"/>
                      </a:lnTo>
                      <a:lnTo>
                        <a:pt x="904" y="483"/>
                      </a:lnTo>
                      <a:lnTo>
                        <a:pt x="906" y="488"/>
                      </a:lnTo>
                      <a:lnTo>
                        <a:pt x="907" y="492"/>
                      </a:lnTo>
                      <a:lnTo>
                        <a:pt x="910" y="498"/>
                      </a:lnTo>
                      <a:lnTo>
                        <a:pt x="912" y="503"/>
                      </a:lnTo>
                      <a:lnTo>
                        <a:pt x="915" y="507"/>
                      </a:lnTo>
                      <a:lnTo>
                        <a:pt x="919" y="512"/>
                      </a:lnTo>
                      <a:lnTo>
                        <a:pt x="924" y="516"/>
                      </a:lnTo>
                      <a:lnTo>
                        <a:pt x="929" y="521"/>
                      </a:lnTo>
                      <a:lnTo>
                        <a:pt x="936" y="526"/>
                      </a:lnTo>
                      <a:lnTo>
                        <a:pt x="944" y="530"/>
                      </a:lnTo>
                      <a:lnTo>
                        <a:pt x="953" y="535"/>
                      </a:lnTo>
                      <a:lnTo>
                        <a:pt x="964" y="539"/>
                      </a:lnTo>
                      <a:lnTo>
                        <a:pt x="975" y="543"/>
                      </a:lnTo>
                      <a:lnTo>
                        <a:pt x="0" y="543"/>
                      </a:lnTo>
                      <a:lnTo>
                        <a:pt x="11" y="540"/>
                      </a:lnTo>
                      <a:lnTo>
                        <a:pt x="20" y="537"/>
                      </a:lnTo>
                      <a:lnTo>
                        <a:pt x="28" y="534"/>
                      </a:lnTo>
                      <a:lnTo>
                        <a:pt x="35" y="532"/>
                      </a:lnTo>
                      <a:lnTo>
                        <a:pt x="41" y="529"/>
                      </a:lnTo>
                      <a:lnTo>
                        <a:pt x="45" y="527"/>
                      </a:lnTo>
                      <a:lnTo>
                        <a:pt x="48" y="525"/>
                      </a:lnTo>
                      <a:lnTo>
                        <a:pt x="51" y="523"/>
                      </a:lnTo>
                      <a:lnTo>
                        <a:pt x="52" y="522"/>
                      </a:lnTo>
                      <a:lnTo>
                        <a:pt x="54" y="521"/>
                      </a:lnTo>
                      <a:lnTo>
                        <a:pt x="56" y="520"/>
                      </a:lnTo>
                      <a:lnTo>
                        <a:pt x="57" y="518"/>
                      </a:lnTo>
                      <a:lnTo>
                        <a:pt x="59" y="516"/>
                      </a:lnTo>
                      <a:lnTo>
                        <a:pt x="60" y="516"/>
                      </a:lnTo>
                      <a:lnTo>
                        <a:pt x="62" y="514"/>
                      </a:lnTo>
                      <a:lnTo>
                        <a:pt x="65" y="512"/>
                      </a:lnTo>
                      <a:lnTo>
                        <a:pt x="71" y="507"/>
                      </a:lnTo>
                      <a:lnTo>
                        <a:pt x="76" y="499"/>
                      </a:lnTo>
                      <a:lnTo>
                        <a:pt x="81" y="488"/>
                      </a:lnTo>
                      <a:lnTo>
                        <a:pt x="84" y="474"/>
                      </a:lnTo>
                      <a:lnTo>
                        <a:pt x="86" y="460"/>
                      </a:lnTo>
                      <a:lnTo>
                        <a:pt x="89" y="443"/>
                      </a:lnTo>
                      <a:lnTo>
                        <a:pt x="90" y="425"/>
                      </a:lnTo>
                      <a:lnTo>
                        <a:pt x="92" y="406"/>
                      </a:lnTo>
                      <a:lnTo>
                        <a:pt x="92" y="387"/>
                      </a:lnTo>
                      <a:lnTo>
                        <a:pt x="92" y="368"/>
                      </a:lnTo>
                      <a:lnTo>
                        <a:pt x="92" y="349"/>
                      </a:lnTo>
                      <a:lnTo>
                        <a:pt x="92" y="331"/>
                      </a:lnTo>
                      <a:lnTo>
                        <a:pt x="92" y="315"/>
                      </a:lnTo>
                      <a:lnTo>
                        <a:pt x="92" y="300"/>
                      </a:lnTo>
                      <a:lnTo>
                        <a:pt x="92" y="286"/>
                      </a:lnTo>
                      <a:lnTo>
                        <a:pt x="92" y="275"/>
                      </a:lnTo>
                      <a:lnTo>
                        <a:pt x="92" y="266"/>
                      </a:lnTo>
                      <a:lnTo>
                        <a:pt x="91" y="255"/>
                      </a:lnTo>
                      <a:lnTo>
                        <a:pt x="90" y="245"/>
                      </a:lnTo>
                      <a:lnTo>
                        <a:pt x="89" y="235"/>
                      </a:lnTo>
                      <a:lnTo>
                        <a:pt x="87" y="224"/>
                      </a:lnTo>
                      <a:lnTo>
                        <a:pt x="86" y="213"/>
                      </a:lnTo>
                      <a:lnTo>
                        <a:pt x="84" y="204"/>
                      </a:lnTo>
                      <a:lnTo>
                        <a:pt x="83" y="193"/>
                      </a:lnTo>
                      <a:lnTo>
                        <a:pt x="81" y="183"/>
                      </a:lnTo>
                      <a:lnTo>
                        <a:pt x="81" y="173"/>
                      </a:lnTo>
                      <a:lnTo>
                        <a:pt x="80" y="162"/>
                      </a:lnTo>
                      <a:lnTo>
                        <a:pt x="79" y="152"/>
                      </a:lnTo>
                      <a:lnTo>
                        <a:pt x="80" y="142"/>
                      </a:lnTo>
                      <a:lnTo>
                        <a:pt x="81" y="132"/>
                      </a:lnTo>
                      <a:lnTo>
                        <a:pt x="81" y="122"/>
                      </a:lnTo>
                      <a:lnTo>
                        <a:pt x="84" y="112"/>
                      </a:lnTo>
                      <a:lnTo>
                        <a:pt x="86" y="106"/>
                      </a:lnTo>
                      <a:lnTo>
                        <a:pt x="88" y="99"/>
                      </a:lnTo>
                      <a:lnTo>
                        <a:pt x="91" y="93"/>
                      </a:lnTo>
                      <a:lnTo>
                        <a:pt x="94" y="86"/>
                      </a:lnTo>
                      <a:lnTo>
                        <a:pt x="97" y="81"/>
                      </a:lnTo>
                      <a:lnTo>
                        <a:pt x="101" y="75"/>
                      </a:lnTo>
                      <a:lnTo>
                        <a:pt x="106" y="70"/>
                      </a:lnTo>
                      <a:lnTo>
                        <a:pt x="110" y="64"/>
                      </a:lnTo>
                      <a:lnTo>
                        <a:pt x="114" y="61"/>
                      </a:lnTo>
                      <a:lnTo>
                        <a:pt x="119" y="56"/>
                      </a:lnTo>
                      <a:lnTo>
                        <a:pt x="125" y="52"/>
                      </a:lnTo>
                      <a:lnTo>
                        <a:pt x="130" y="48"/>
                      </a:lnTo>
                      <a:lnTo>
                        <a:pt x="135" y="44"/>
                      </a:lnTo>
                      <a:lnTo>
                        <a:pt x="140" y="42"/>
                      </a:lnTo>
                      <a:lnTo>
                        <a:pt x="145" y="39"/>
                      </a:lnTo>
                      <a:lnTo>
                        <a:pt x="151" y="37"/>
                      </a:lnTo>
                      <a:lnTo>
                        <a:pt x="157" y="37"/>
                      </a:lnTo>
                      <a:lnTo>
                        <a:pt x="162" y="39"/>
                      </a:lnTo>
                      <a:lnTo>
                        <a:pt x="167" y="42"/>
                      </a:lnTo>
                      <a:lnTo>
                        <a:pt x="173" y="47"/>
                      </a:lnTo>
                      <a:lnTo>
                        <a:pt x="178" y="52"/>
                      </a:lnTo>
                      <a:lnTo>
                        <a:pt x="182" y="59"/>
                      </a:lnTo>
                      <a:lnTo>
                        <a:pt x="187" y="64"/>
                      </a:lnTo>
                      <a:lnTo>
                        <a:pt x="192" y="70"/>
                      </a:lnTo>
                      <a:lnTo>
                        <a:pt x="199" y="76"/>
                      </a:lnTo>
                      <a:lnTo>
                        <a:pt x="209" y="80"/>
                      </a:lnTo>
                      <a:lnTo>
                        <a:pt x="220" y="81"/>
                      </a:lnTo>
                      <a:lnTo>
                        <a:pt x="232" y="81"/>
                      </a:lnTo>
                      <a:lnTo>
                        <a:pt x="246" y="80"/>
                      </a:lnTo>
                      <a:lnTo>
                        <a:pt x="260" y="77"/>
                      </a:lnTo>
                      <a:lnTo>
                        <a:pt x="275" y="73"/>
                      </a:lnTo>
                      <a:lnTo>
                        <a:pt x="290" y="69"/>
                      </a:lnTo>
                      <a:lnTo>
                        <a:pt x="304" y="64"/>
                      </a:lnTo>
                      <a:lnTo>
                        <a:pt x="319" y="59"/>
                      </a:lnTo>
                      <a:lnTo>
                        <a:pt x="332" y="53"/>
                      </a:lnTo>
                      <a:lnTo>
                        <a:pt x="345" y="48"/>
                      </a:lnTo>
                      <a:lnTo>
                        <a:pt x="356" y="43"/>
                      </a:lnTo>
                      <a:lnTo>
                        <a:pt x="365" y="39"/>
                      </a:lnTo>
                      <a:lnTo>
                        <a:pt x="373" y="36"/>
                      </a:lnTo>
                      <a:lnTo>
                        <a:pt x="378" y="34"/>
                      </a:lnTo>
                      <a:lnTo>
                        <a:pt x="391" y="30"/>
                      </a:lnTo>
                      <a:lnTo>
                        <a:pt x="401" y="27"/>
                      </a:lnTo>
                      <a:lnTo>
                        <a:pt x="410" y="24"/>
                      </a:lnTo>
                      <a:lnTo>
                        <a:pt x="418" y="21"/>
                      </a:lnTo>
                      <a:lnTo>
                        <a:pt x="425" y="19"/>
                      </a:lnTo>
                      <a:lnTo>
                        <a:pt x="431" y="18"/>
                      </a:lnTo>
                      <a:lnTo>
                        <a:pt x="436" y="17"/>
                      </a:lnTo>
                      <a:lnTo>
                        <a:pt x="441" y="15"/>
                      </a:lnTo>
                      <a:lnTo>
                        <a:pt x="446" y="15"/>
                      </a:lnTo>
                      <a:lnTo>
                        <a:pt x="451" y="15"/>
                      </a:lnTo>
                      <a:lnTo>
                        <a:pt x="457" y="15"/>
                      </a:lnTo>
                      <a:lnTo>
                        <a:pt x="463" y="15"/>
                      </a:lnTo>
                      <a:lnTo>
                        <a:pt x="471" y="15"/>
                      </a:lnTo>
                      <a:lnTo>
                        <a:pt x="479" y="15"/>
                      </a:lnTo>
                      <a:lnTo>
                        <a:pt x="488" y="16"/>
                      </a:lnTo>
                      <a:lnTo>
                        <a:pt x="500" y="17"/>
                      </a:lnTo>
                      <a:lnTo>
                        <a:pt x="509" y="18"/>
                      </a:lnTo>
                      <a:lnTo>
                        <a:pt x="519" y="21"/>
                      </a:lnTo>
                      <a:lnTo>
                        <a:pt x="531" y="26"/>
                      </a:lnTo>
                      <a:lnTo>
                        <a:pt x="545" y="31"/>
                      </a:lnTo>
                      <a:lnTo>
                        <a:pt x="559" y="37"/>
                      </a:lnTo>
                      <a:lnTo>
                        <a:pt x="574" y="44"/>
                      </a:lnTo>
                      <a:lnTo>
                        <a:pt x="589" y="50"/>
                      </a:lnTo>
                      <a:lnTo>
                        <a:pt x="605" y="57"/>
                      </a:lnTo>
                      <a:lnTo>
                        <a:pt x="621" y="62"/>
                      </a:lnTo>
                      <a:lnTo>
                        <a:pt x="636" y="68"/>
                      </a:lnTo>
                      <a:lnTo>
                        <a:pt x="651" y="71"/>
                      </a:lnTo>
                      <a:lnTo>
                        <a:pt x="665" y="73"/>
                      </a:lnTo>
                      <a:lnTo>
                        <a:pt x="678" y="74"/>
                      </a:lnTo>
                      <a:lnTo>
                        <a:pt x="689" y="73"/>
                      </a:lnTo>
                      <a:lnTo>
                        <a:pt x="698" y="69"/>
                      </a:lnTo>
                      <a:lnTo>
                        <a:pt x="706" y="63"/>
                      </a:lnTo>
                    </a:path>
                  </a:pathLst>
                </a:custGeom>
                <a:solidFill>
                  <a:srgbClr val="FF99CC"/>
                </a:solidFill>
                <a:ln w="127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27034" name="Freeform 58">
                  <a:extLst>
                    <a:ext uri="{FF2B5EF4-FFF2-40B4-BE49-F238E27FC236}">
                      <a16:creationId xmlns:a16="http://schemas.microsoft.com/office/drawing/2014/main" id="{B12921F2-6F52-6741-8185-74C5C8F4DA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59" y="2555"/>
                  <a:ext cx="645" cy="593"/>
                </a:xfrm>
                <a:custGeom>
                  <a:avLst/>
                  <a:gdLst>
                    <a:gd name="T0" fmla="*/ 536 w 645"/>
                    <a:gd name="T1" fmla="*/ 584 h 593"/>
                    <a:gd name="T2" fmla="*/ 461 w 645"/>
                    <a:gd name="T3" fmla="*/ 561 h 593"/>
                    <a:gd name="T4" fmla="*/ 390 w 645"/>
                    <a:gd name="T5" fmla="*/ 532 h 593"/>
                    <a:gd name="T6" fmla="*/ 342 w 645"/>
                    <a:gd name="T7" fmla="*/ 526 h 593"/>
                    <a:gd name="T8" fmla="*/ 313 w 645"/>
                    <a:gd name="T9" fmla="*/ 527 h 593"/>
                    <a:gd name="T10" fmla="*/ 282 w 645"/>
                    <a:gd name="T11" fmla="*/ 535 h 593"/>
                    <a:gd name="T12" fmla="*/ 237 w 645"/>
                    <a:gd name="T13" fmla="*/ 550 h 593"/>
                    <a:gd name="T14" fmla="*/ 175 w 645"/>
                    <a:gd name="T15" fmla="*/ 574 h 593"/>
                    <a:gd name="T16" fmla="*/ 104 w 645"/>
                    <a:gd name="T17" fmla="*/ 592 h 593"/>
                    <a:gd name="T18" fmla="*/ 59 w 645"/>
                    <a:gd name="T19" fmla="*/ 576 h 593"/>
                    <a:gd name="T20" fmla="*/ 44 w 645"/>
                    <a:gd name="T21" fmla="*/ 547 h 593"/>
                    <a:gd name="T22" fmla="*/ 30 w 645"/>
                    <a:gd name="T23" fmla="*/ 508 h 593"/>
                    <a:gd name="T24" fmla="*/ 19 w 645"/>
                    <a:gd name="T25" fmla="*/ 464 h 593"/>
                    <a:gd name="T26" fmla="*/ 10 w 645"/>
                    <a:gd name="T27" fmla="*/ 418 h 593"/>
                    <a:gd name="T28" fmla="*/ 4 w 645"/>
                    <a:gd name="T29" fmla="*/ 376 h 593"/>
                    <a:gd name="T30" fmla="*/ 1 w 645"/>
                    <a:gd name="T31" fmla="*/ 342 h 593"/>
                    <a:gd name="T32" fmla="*/ 0 w 645"/>
                    <a:gd name="T33" fmla="*/ 297 h 593"/>
                    <a:gd name="T34" fmla="*/ 0 w 645"/>
                    <a:gd name="T35" fmla="*/ 252 h 593"/>
                    <a:gd name="T36" fmla="*/ 1 w 645"/>
                    <a:gd name="T37" fmla="*/ 209 h 593"/>
                    <a:gd name="T38" fmla="*/ 6 w 645"/>
                    <a:gd name="T39" fmla="*/ 168 h 593"/>
                    <a:gd name="T40" fmla="*/ 14 w 645"/>
                    <a:gd name="T41" fmla="*/ 126 h 593"/>
                    <a:gd name="T42" fmla="*/ 26 w 645"/>
                    <a:gd name="T43" fmla="*/ 82 h 593"/>
                    <a:gd name="T44" fmla="*/ 41 w 645"/>
                    <a:gd name="T45" fmla="*/ 46 h 593"/>
                    <a:gd name="T46" fmla="*/ 66 w 645"/>
                    <a:gd name="T47" fmla="*/ 24 h 593"/>
                    <a:gd name="T48" fmla="*/ 97 w 645"/>
                    <a:gd name="T49" fmla="*/ 10 h 593"/>
                    <a:gd name="T50" fmla="*/ 132 w 645"/>
                    <a:gd name="T51" fmla="*/ 22 h 593"/>
                    <a:gd name="T52" fmla="*/ 184 w 645"/>
                    <a:gd name="T53" fmla="*/ 64 h 593"/>
                    <a:gd name="T54" fmla="*/ 205 w 645"/>
                    <a:gd name="T55" fmla="*/ 86 h 593"/>
                    <a:gd name="T56" fmla="*/ 209 w 645"/>
                    <a:gd name="T57" fmla="*/ 250 h 593"/>
                    <a:gd name="T58" fmla="*/ 250 w 645"/>
                    <a:gd name="T59" fmla="*/ 272 h 593"/>
                    <a:gd name="T60" fmla="*/ 335 w 645"/>
                    <a:gd name="T61" fmla="*/ 277 h 593"/>
                    <a:gd name="T62" fmla="*/ 405 w 645"/>
                    <a:gd name="T63" fmla="*/ 261 h 593"/>
                    <a:gd name="T64" fmla="*/ 417 w 645"/>
                    <a:gd name="T65" fmla="*/ 229 h 593"/>
                    <a:gd name="T66" fmla="*/ 417 w 645"/>
                    <a:gd name="T67" fmla="*/ 171 h 593"/>
                    <a:gd name="T68" fmla="*/ 418 w 645"/>
                    <a:gd name="T69" fmla="*/ 106 h 593"/>
                    <a:gd name="T70" fmla="*/ 459 w 645"/>
                    <a:gd name="T71" fmla="*/ 70 h 593"/>
                    <a:gd name="T72" fmla="*/ 501 w 645"/>
                    <a:gd name="T73" fmla="*/ 46 h 593"/>
                    <a:gd name="T74" fmla="*/ 533 w 645"/>
                    <a:gd name="T75" fmla="*/ 21 h 593"/>
                    <a:gd name="T76" fmla="*/ 568 w 645"/>
                    <a:gd name="T77" fmla="*/ 1 h 593"/>
                    <a:gd name="T78" fmla="*/ 594 w 645"/>
                    <a:gd name="T79" fmla="*/ 11 h 593"/>
                    <a:gd name="T80" fmla="*/ 614 w 645"/>
                    <a:gd name="T81" fmla="*/ 48 h 593"/>
                    <a:gd name="T82" fmla="*/ 628 w 645"/>
                    <a:gd name="T83" fmla="*/ 100 h 593"/>
                    <a:gd name="T84" fmla="*/ 638 w 645"/>
                    <a:gd name="T85" fmla="*/ 159 h 593"/>
                    <a:gd name="T86" fmla="*/ 643 w 645"/>
                    <a:gd name="T87" fmla="*/ 214 h 593"/>
                    <a:gd name="T88" fmla="*/ 644 w 645"/>
                    <a:gd name="T89" fmla="*/ 255 h 593"/>
                    <a:gd name="T90" fmla="*/ 643 w 645"/>
                    <a:gd name="T91" fmla="*/ 324 h 593"/>
                    <a:gd name="T92" fmla="*/ 639 w 645"/>
                    <a:gd name="T93" fmla="*/ 385 h 593"/>
                    <a:gd name="T94" fmla="*/ 631 w 645"/>
                    <a:gd name="T95" fmla="*/ 439 h 593"/>
                    <a:gd name="T96" fmla="*/ 620 w 645"/>
                    <a:gd name="T97" fmla="*/ 486 h 593"/>
                    <a:gd name="T98" fmla="*/ 604 w 645"/>
                    <a:gd name="T99" fmla="*/ 526 h 593"/>
                    <a:gd name="T100" fmla="*/ 586 w 645"/>
                    <a:gd name="T101" fmla="*/ 560 h 593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0" t="0" r="r" b="b"/>
                  <a:pathLst>
                    <a:path w="645" h="593">
                      <a:moveTo>
                        <a:pt x="577" y="572"/>
                      </a:moveTo>
                      <a:lnTo>
                        <a:pt x="569" y="579"/>
                      </a:lnTo>
                      <a:lnTo>
                        <a:pt x="560" y="583"/>
                      </a:lnTo>
                      <a:lnTo>
                        <a:pt x="549" y="585"/>
                      </a:lnTo>
                      <a:lnTo>
                        <a:pt x="536" y="584"/>
                      </a:lnTo>
                      <a:lnTo>
                        <a:pt x="523" y="581"/>
                      </a:lnTo>
                      <a:lnTo>
                        <a:pt x="508" y="578"/>
                      </a:lnTo>
                      <a:lnTo>
                        <a:pt x="492" y="573"/>
                      </a:lnTo>
                      <a:lnTo>
                        <a:pt x="476" y="567"/>
                      </a:lnTo>
                      <a:lnTo>
                        <a:pt x="461" y="561"/>
                      </a:lnTo>
                      <a:lnTo>
                        <a:pt x="445" y="554"/>
                      </a:lnTo>
                      <a:lnTo>
                        <a:pt x="430" y="548"/>
                      </a:lnTo>
                      <a:lnTo>
                        <a:pt x="416" y="542"/>
                      </a:lnTo>
                      <a:lnTo>
                        <a:pt x="402" y="536"/>
                      </a:lnTo>
                      <a:lnTo>
                        <a:pt x="390" y="532"/>
                      </a:lnTo>
                      <a:lnTo>
                        <a:pt x="380" y="529"/>
                      </a:lnTo>
                      <a:lnTo>
                        <a:pt x="372" y="528"/>
                      </a:lnTo>
                      <a:lnTo>
                        <a:pt x="360" y="527"/>
                      </a:lnTo>
                      <a:lnTo>
                        <a:pt x="350" y="526"/>
                      </a:lnTo>
                      <a:lnTo>
                        <a:pt x="342" y="526"/>
                      </a:lnTo>
                      <a:lnTo>
                        <a:pt x="335" y="525"/>
                      </a:lnTo>
                      <a:lnTo>
                        <a:pt x="328" y="525"/>
                      </a:lnTo>
                      <a:lnTo>
                        <a:pt x="323" y="525"/>
                      </a:lnTo>
                      <a:lnTo>
                        <a:pt x="317" y="526"/>
                      </a:lnTo>
                      <a:lnTo>
                        <a:pt x="313" y="527"/>
                      </a:lnTo>
                      <a:lnTo>
                        <a:pt x="307" y="527"/>
                      </a:lnTo>
                      <a:lnTo>
                        <a:pt x="302" y="529"/>
                      </a:lnTo>
                      <a:lnTo>
                        <a:pt x="296" y="530"/>
                      </a:lnTo>
                      <a:lnTo>
                        <a:pt x="289" y="532"/>
                      </a:lnTo>
                      <a:lnTo>
                        <a:pt x="282" y="535"/>
                      </a:lnTo>
                      <a:lnTo>
                        <a:pt x="272" y="538"/>
                      </a:lnTo>
                      <a:lnTo>
                        <a:pt x="262" y="541"/>
                      </a:lnTo>
                      <a:lnTo>
                        <a:pt x="250" y="545"/>
                      </a:lnTo>
                      <a:lnTo>
                        <a:pt x="244" y="547"/>
                      </a:lnTo>
                      <a:lnTo>
                        <a:pt x="237" y="550"/>
                      </a:lnTo>
                      <a:lnTo>
                        <a:pt x="227" y="554"/>
                      </a:lnTo>
                      <a:lnTo>
                        <a:pt x="216" y="558"/>
                      </a:lnTo>
                      <a:lnTo>
                        <a:pt x="204" y="564"/>
                      </a:lnTo>
                      <a:lnTo>
                        <a:pt x="190" y="569"/>
                      </a:lnTo>
                      <a:lnTo>
                        <a:pt x="175" y="574"/>
                      </a:lnTo>
                      <a:lnTo>
                        <a:pt x="161" y="579"/>
                      </a:lnTo>
                      <a:lnTo>
                        <a:pt x="146" y="584"/>
                      </a:lnTo>
                      <a:lnTo>
                        <a:pt x="132" y="588"/>
                      </a:lnTo>
                      <a:lnTo>
                        <a:pt x="117" y="591"/>
                      </a:lnTo>
                      <a:lnTo>
                        <a:pt x="104" y="592"/>
                      </a:lnTo>
                      <a:lnTo>
                        <a:pt x="91" y="592"/>
                      </a:lnTo>
                      <a:lnTo>
                        <a:pt x="80" y="590"/>
                      </a:lnTo>
                      <a:lnTo>
                        <a:pt x="71" y="587"/>
                      </a:lnTo>
                      <a:lnTo>
                        <a:pt x="63" y="581"/>
                      </a:lnTo>
                      <a:lnTo>
                        <a:pt x="59" y="576"/>
                      </a:lnTo>
                      <a:lnTo>
                        <a:pt x="56" y="572"/>
                      </a:lnTo>
                      <a:lnTo>
                        <a:pt x="53" y="567"/>
                      </a:lnTo>
                      <a:lnTo>
                        <a:pt x="50" y="560"/>
                      </a:lnTo>
                      <a:lnTo>
                        <a:pt x="47" y="554"/>
                      </a:lnTo>
                      <a:lnTo>
                        <a:pt x="44" y="547"/>
                      </a:lnTo>
                      <a:lnTo>
                        <a:pt x="41" y="540"/>
                      </a:lnTo>
                      <a:lnTo>
                        <a:pt x="37" y="532"/>
                      </a:lnTo>
                      <a:lnTo>
                        <a:pt x="35" y="525"/>
                      </a:lnTo>
                      <a:lnTo>
                        <a:pt x="32" y="516"/>
                      </a:lnTo>
                      <a:lnTo>
                        <a:pt x="30" y="508"/>
                      </a:lnTo>
                      <a:lnTo>
                        <a:pt x="27" y="500"/>
                      </a:lnTo>
                      <a:lnTo>
                        <a:pt x="25" y="491"/>
                      </a:lnTo>
                      <a:lnTo>
                        <a:pt x="22" y="481"/>
                      </a:lnTo>
                      <a:lnTo>
                        <a:pt x="21" y="472"/>
                      </a:lnTo>
                      <a:lnTo>
                        <a:pt x="19" y="464"/>
                      </a:lnTo>
                      <a:lnTo>
                        <a:pt x="16" y="454"/>
                      </a:lnTo>
                      <a:lnTo>
                        <a:pt x="14" y="445"/>
                      </a:lnTo>
                      <a:lnTo>
                        <a:pt x="13" y="436"/>
                      </a:lnTo>
                      <a:lnTo>
                        <a:pt x="11" y="427"/>
                      </a:lnTo>
                      <a:lnTo>
                        <a:pt x="10" y="418"/>
                      </a:lnTo>
                      <a:lnTo>
                        <a:pt x="9" y="409"/>
                      </a:lnTo>
                      <a:lnTo>
                        <a:pt x="7" y="401"/>
                      </a:lnTo>
                      <a:lnTo>
                        <a:pt x="6" y="393"/>
                      </a:lnTo>
                      <a:lnTo>
                        <a:pt x="5" y="384"/>
                      </a:lnTo>
                      <a:lnTo>
                        <a:pt x="4" y="376"/>
                      </a:lnTo>
                      <a:lnTo>
                        <a:pt x="3" y="369"/>
                      </a:lnTo>
                      <a:lnTo>
                        <a:pt x="2" y="362"/>
                      </a:lnTo>
                      <a:lnTo>
                        <a:pt x="2" y="355"/>
                      </a:lnTo>
                      <a:lnTo>
                        <a:pt x="1" y="348"/>
                      </a:lnTo>
                      <a:lnTo>
                        <a:pt x="1" y="342"/>
                      </a:lnTo>
                      <a:lnTo>
                        <a:pt x="1" y="337"/>
                      </a:lnTo>
                      <a:lnTo>
                        <a:pt x="1" y="326"/>
                      </a:lnTo>
                      <a:lnTo>
                        <a:pt x="1" y="316"/>
                      </a:lnTo>
                      <a:lnTo>
                        <a:pt x="0" y="307"/>
                      </a:lnTo>
                      <a:lnTo>
                        <a:pt x="0" y="297"/>
                      </a:lnTo>
                      <a:lnTo>
                        <a:pt x="0" y="288"/>
                      </a:lnTo>
                      <a:lnTo>
                        <a:pt x="0" y="278"/>
                      </a:lnTo>
                      <a:lnTo>
                        <a:pt x="0" y="269"/>
                      </a:lnTo>
                      <a:lnTo>
                        <a:pt x="0" y="261"/>
                      </a:lnTo>
                      <a:lnTo>
                        <a:pt x="0" y="252"/>
                      </a:lnTo>
                      <a:lnTo>
                        <a:pt x="0" y="243"/>
                      </a:lnTo>
                      <a:lnTo>
                        <a:pt x="0" y="235"/>
                      </a:lnTo>
                      <a:lnTo>
                        <a:pt x="1" y="226"/>
                      </a:lnTo>
                      <a:lnTo>
                        <a:pt x="1" y="218"/>
                      </a:lnTo>
                      <a:lnTo>
                        <a:pt x="1" y="209"/>
                      </a:lnTo>
                      <a:lnTo>
                        <a:pt x="2" y="201"/>
                      </a:lnTo>
                      <a:lnTo>
                        <a:pt x="2" y="193"/>
                      </a:lnTo>
                      <a:lnTo>
                        <a:pt x="4" y="184"/>
                      </a:lnTo>
                      <a:lnTo>
                        <a:pt x="4" y="176"/>
                      </a:lnTo>
                      <a:lnTo>
                        <a:pt x="6" y="168"/>
                      </a:lnTo>
                      <a:lnTo>
                        <a:pt x="7" y="159"/>
                      </a:lnTo>
                      <a:lnTo>
                        <a:pt x="9" y="151"/>
                      </a:lnTo>
                      <a:lnTo>
                        <a:pt x="10" y="142"/>
                      </a:lnTo>
                      <a:lnTo>
                        <a:pt x="12" y="135"/>
                      </a:lnTo>
                      <a:lnTo>
                        <a:pt x="14" y="126"/>
                      </a:lnTo>
                      <a:lnTo>
                        <a:pt x="16" y="117"/>
                      </a:lnTo>
                      <a:lnTo>
                        <a:pt x="18" y="108"/>
                      </a:lnTo>
                      <a:lnTo>
                        <a:pt x="21" y="100"/>
                      </a:lnTo>
                      <a:lnTo>
                        <a:pt x="23" y="91"/>
                      </a:lnTo>
                      <a:lnTo>
                        <a:pt x="26" y="82"/>
                      </a:lnTo>
                      <a:lnTo>
                        <a:pt x="29" y="72"/>
                      </a:lnTo>
                      <a:lnTo>
                        <a:pt x="32" y="63"/>
                      </a:lnTo>
                      <a:lnTo>
                        <a:pt x="36" y="53"/>
                      </a:lnTo>
                      <a:lnTo>
                        <a:pt x="38" y="50"/>
                      </a:lnTo>
                      <a:lnTo>
                        <a:pt x="41" y="46"/>
                      </a:lnTo>
                      <a:lnTo>
                        <a:pt x="44" y="42"/>
                      </a:lnTo>
                      <a:lnTo>
                        <a:pt x="49" y="37"/>
                      </a:lnTo>
                      <a:lnTo>
                        <a:pt x="54" y="33"/>
                      </a:lnTo>
                      <a:lnTo>
                        <a:pt x="60" y="29"/>
                      </a:lnTo>
                      <a:lnTo>
                        <a:pt x="66" y="24"/>
                      </a:lnTo>
                      <a:lnTo>
                        <a:pt x="72" y="21"/>
                      </a:lnTo>
                      <a:lnTo>
                        <a:pt x="79" y="17"/>
                      </a:lnTo>
                      <a:lnTo>
                        <a:pt x="85" y="14"/>
                      </a:lnTo>
                      <a:lnTo>
                        <a:pt x="91" y="11"/>
                      </a:lnTo>
                      <a:lnTo>
                        <a:pt x="97" y="10"/>
                      </a:lnTo>
                      <a:lnTo>
                        <a:pt x="103" y="8"/>
                      </a:lnTo>
                      <a:lnTo>
                        <a:pt x="109" y="8"/>
                      </a:lnTo>
                      <a:lnTo>
                        <a:pt x="113" y="10"/>
                      </a:lnTo>
                      <a:lnTo>
                        <a:pt x="117" y="11"/>
                      </a:lnTo>
                      <a:lnTo>
                        <a:pt x="132" y="22"/>
                      </a:lnTo>
                      <a:lnTo>
                        <a:pt x="145" y="32"/>
                      </a:lnTo>
                      <a:lnTo>
                        <a:pt x="157" y="41"/>
                      </a:lnTo>
                      <a:lnTo>
                        <a:pt x="167" y="50"/>
                      </a:lnTo>
                      <a:lnTo>
                        <a:pt x="176" y="57"/>
                      </a:lnTo>
                      <a:lnTo>
                        <a:pt x="184" y="64"/>
                      </a:lnTo>
                      <a:lnTo>
                        <a:pt x="190" y="70"/>
                      </a:lnTo>
                      <a:lnTo>
                        <a:pt x="195" y="75"/>
                      </a:lnTo>
                      <a:lnTo>
                        <a:pt x="199" y="79"/>
                      </a:lnTo>
                      <a:lnTo>
                        <a:pt x="202" y="83"/>
                      </a:lnTo>
                      <a:lnTo>
                        <a:pt x="205" y="86"/>
                      </a:lnTo>
                      <a:lnTo>
                        <a:pt x="207" y="88"/>
                      </a:lnTo>
                      <a:lnTo>
                        <a:pt x="208" y="90"/>
                      </a:lnTo>
                      <a:lnTo>
                        <a:pt x="209" y="92"/>
                      </a:lnTo>
                      <a:lnTo>
                        <a:pt x="209" y="93"/>
                      </a:lnTo>
                      <a:lnTo>
                        <a:pt x="209" y="250"/>
                      </a:lnTo>
                      <a:lnTo>
                        <a:pt x="211" y="256"/>
                      </a:lnTo>
                      <a:lnTo>
                        <a:pt x="217" y="261"/>
                      </a:lnTo>
                      <a:lnTo>
                        <a:pt x="225" y="265"/>
                      </a:lnTo>
                      <a:lnTo>
                        <a:pt x="237" y="269"/>
                      </a:lnTo>
                      <a:lnTo>
                        <a:pt x="250" y="272"/>
                      </a:lnTo>
                      <a:lnTo>
                        <a:pt x="266" y="275"/>
                      </a:lnTo>
                      <a:lnTo>
                        <a:pt x="283" y="277"/>
                      </a:lnTo>
                      <a:lnTo>
                        <a:pt x="300" y="277"/>
                      </a:lnTo>
                      <a:lnTo>
                        <a:pt x="318" y="278"/>
                      </a:lnTo>
                      <a:lnTo>
                        <a:pt x="335" y="277"/>
                      </a:lnTo>
                      <a:lnTo>
                        <a:pt x="353" y="276"/>
                      </a:lnTo>
                      <a:lnTo>
                        <a:pt x="368" y="273"/>
                      </a:lnTo>
                      <a:lnTo>
                        <a:pt x="383" y="270"/>
                      </a:lnTo>
                      <a:lnTo>
                        <a:pt x="395" y="266"/>
                      </a:lnTo>
                      <a:lnTo>
                        <a:pt x="405" y="261"/>
                      </a:lnTo>
                      <a:lnTo>
                        <a:pt x="411" y="255"/>
                      </a:lnTo>
                      <a:lnTo>
                        <a:pt x="414" y="251"/>
                      </a:lnTo>
                      <a:lnTo>
                        <a:pt x="415" y="246"/>
                      </a:lnTo>
                      <a:lnTo>
                        <a:pt x="416" y="238"/>
                      </a:lnTo>
                      <a:lnTo>
                        <a:pt x="417" y="229"/>
                      </a:lnTo>
                      <a:lnTo>
                        <a:pt x="418" y="220"/>
                      </a:lnTo>
                      <a:lnTo>
                        <a:pt x="418" y="209"/>
                      </a:lnTo>
                      <a:lnTo>
                        <a:pt x="418" y="197"/>
                      </a:lnTo>
                      <a:lnTo>
                        <a:pt x="418" y="184"/>
                      </a:lnTo>
                      <a:lnTo>
                        <a:pt x="417" y="171"/>
                      </a:lnTo>
                      <a:lnTo>
                        <a:pt x="417" y="159"/>
                      </a:lnTo>
                      <a:lnTo>
                        <a:pt x="417" y="145"/>
                      </a:lnTo>
                      <a:lnTo>
                        <a:pt x="417" y="132"/>
                      </a:lnTo>
                      <a:lnTo>
                        <a:pt x="417" y="119"/>
                      </a:lnTo>
                      <a:lnTo>
                        <a:pt x="418" y="106"/>
                      </a:lnTo>
                      <a:lnTo>
                        <a:pt x="418" y="95"/>
                      </a:lnTo>
                      <a:lnTo>
                        <a:pt x="420" y="84"/>
                      </a:lnTo>
                      <a:lnTo>
                        <a:pt x="435" y="79"/>
                      </a:lnTo>
                      <a:lnTo>
                        <a:pt x="447" y="75"/>
                      </a:lnTo>
                      <a:lnTo>
                        <a:pt x="459" y="70"/>
                      </a:lnTo>
                      <a:lnTo>
                        <a:pt x="469" y="66"/>
                      </a:lnTo>
                      <a:lnTo>
                        <a:pt x="478" y="61"/>
                      </a:lnTo>
                      <a:lnTo>
                        <a:pt x="487" y="56"/>
                      </a:lnTo>
                      <a:lnTo>
                        <a:pt x="495" y="50"/>
                      </a:lnTo>
                      <a:lnTo>
                        <a:pt x="501" y="46"/>
                      </a:lnTo>
                      <a:lnTo>
                        <a:pt x="508" y="41"/>
                      </a:lnTo>
                      <a:lnTo>
                        <a:pt x="515" y="35"/>
                      </a:lnTo>
                      <a:lnTo>
                        <a:pt x="521" y="31"/>
                      </a:lnTo>
                      <a:lnTo>
                        <a:pt x="527" y="26"/>
                      </a:lnTo>
                      <a:lnTo>
                        <a:pt x="533" y="21"/>
                      </a:lnTo>
                      <a:lnTo>
                        <a:pt x="540" y="15"/>
                      </a:lnTo>
                      <a:lnTo>
                        <a:pt x="547" y="11"/>
                      </a:lnTo>
                      <a:lnTo>
                        <a:pt x="555" y="6"/>
                      </a:lnTo>
                      <a:lnTo>
                        <a:pt x="561" y="3"/>
                      </a:lnTo>
                      <a:lnTo>
                        <a:pt x="568" y="1"/>
                      </a:lnTo>
                      <a:lnTo>
                        <a:pt x="573" y="0"/>
                      </a:lnTo>
                      <a:lnTo>
                        <a:pt x="579" y="1"/>
                      </a:lnTo>
                      <a:lnTo>
                        <a:pt x="584" y="3"/>
                      </a:lnTo>
                      <a:lnTo>
                        <a:pt x="589" y="6"/>
                      </a:lnTo>
                      <a:lnTo>
                        <a:pt x="594" y="11"/>
                      </a:lnTo>
                      <a:lnTo>
                        <a:pt x="598" y="16"/>
                      </a:lnTo>
                      <a:lnTo>
                        <a:pt x="603" y="23"/>
                      </a:lnTo>
                      <a:lnTo>
                        <a:pt x="607" y="30"/>
                      </a:lnTo>
                      <a:lnTo>
                        <a:pt x="611" y="39"/>
                      </a:lnTo>
                      <a:lnTo>
                        <a:pt x="614" y="48"/>
                      </a:lnTo>
                      <a:lnTo>
                        <a:pt x="618" y="57"/>
                      </a:lnTo>
                      <a:lnTo>
                        <a:pt x="620" y="67"/>
                      </a:lnTo>
                      <a:lnTo>
                        <a:pt x="623" y="78"/>
                      </a:lnTo>
                      <a:lnTo>
                        <a:pt x="626" y="89"/>
                      </a:lnTo>
                      <a:lnTo>
                        <a:pt x="628" y="100"/>
                      </a:lnTo>
                      <a:lnTo>
                        <a:pt x="631" y="112"/>
                      </a:lnTo>
                      <a:lnTo>
                        <a:pt x="633" y="123"/>
                      </a:lnTo>
                      <a:lnTo>
                        <a:pt x="634" y="135"/>
                      </a:lnTo>
                      <a:lnTo>
                        <a:pt x="636" y="147"/>
                      </a:lnTo>
                      <a:lnTo>
                        <a:pt x="638" y="159"/>
                      </a:lnTo>
                      <a:lnTo>
                        <a:pt x="639" y="171"/>
                      </a:lnTo>
                      <a:lnTo>
                        <a:pt x="640" y="182"/>
                      </a:lnTo>
                      <a:lnTo>
                        <a:pt x="641" y="193"/>
                      </a:lnTo>
                      <a:lnTo>
                        <a:pt x="642" y="204"/>
                      </a:lnTo>
                      <a:lnTo>
                        <a:pt x="643" y="214"/>
                      </a:lnTo>
                      <a:lnTo>
                        <a:pt x="643" y="224"/>
                      </a:lnTo>
                      <a:lnTo>
                        <a:pt x="644" y="233"/>
                      </a:lnTo>
                      <a:lnTo>
                        <a:pt x="644" y="241"/>
                      </a:lnTo>
                      <a:lnTo>
                        <a:pt x="644" y="249"/>
                      </a:lnTo>
                      <a:lnTo>
                        <a:pt x="644" y="255"/>
                      </a:lnTo>
                      <a:lnTo>
                        <a:pt x="644" y="270"/>
                      </a:lnTo>
                      <a:lnTo>
                        <a:pt x="644" y="284"/>
                      </a:lnTo>
                      <a:lnTo>
                        <a:pt x="644" y="298"/>
                      </a:lnTo>
                      <a:lnTo>
                        <a:pt x="644" y="311"/>
                      </a:lnTo>
                      <a:lnTo>
                        <a:pt x="643" y="324"/>
                      </a:lnTo>
                      <a:lnTo>
                        <a:pt x="643" y="337"/>
                      </a:lnTo>
                      <a:lnTo>
                        <a:pt x="642" y="349"/>
                      </a:lnTo>
                      <a:lnTo>
                        <a:pt x="641" y="362"/>
                      </a:lnTo>
                      <a:lnTo>
                        <a:pt x="640" y="374"/>
                      </a:lnTo>
                      <a:lnTo>
                        <a:pt x="639" y="385"/>
                      </a:lnTo>
                      <a:lnTo>
                        <a:pt x="638" y="396"/>
                      </a:lnTo>
                      <a:lnTo>
                        <a:pt x="636" y="408"/>
                      </a:lnTo>
                      <a:lnTo>
                        <a:pt x="634" y="418"/>
                      </a:lnTo>
                      <a:lnTo>
                        <a:pt x="633" y="429"/>
                      </a:lnTo>
                      <a:lnTo>
                        <a:pt x="631" y="439"/>
                      </a:lnTo>
                      <a:lnTo>
                        <a:pt x="629" y="449"/>
                      </a:lnTo>
                      <a:lnTo>
                        <a:pt x="627" y="459"/>
                      </a:lnTo>
                      <a:lnTo>
                        <a:pt x="624" y="468"/>
                      </a:lnTo>
                      <a:lnTo>
                        <a:pt x="623" y="477"/>
                      </a:lnTo>
                      <a:lnTo>
                        <a:pt x="620" y="486"/>
                      </a:lnTo>
                      <a:lnTo>
                        <a:pt x="617" y="494"/>
                      </a:lnTo>
                      <a:lnTo>
                        <a:pt x="614" y="503"/>
                      </a:lnTo>
                      <a:lnTo>
                        <a:pt x="611" y="510"/>
                      </a:lnTo>
                      <a:lnTo>
                        <a:pt x="608" y="518"/>
                      </a:lnTo>
                      <a:lnTo>
                        <a:pt x="604" y="526"/>
                      </a:lnTo>
                      <a:lnTo>
                        <a:pt x="601" y="534"/>
                      </a:lnTo>
                      <a:lnTo>
                        <a:pt x="598" y="541"/>
                      </a:lnTo>
                      <a:lnTo>
                        <a:pt x="594" y="547"/>
                      </a:lnTo>
                      <a:lnTo>
                        <a:pt x="589" y="554"/>
                      </a:lnTo>
                      <a:lnTo>
                        <a:pt x="586" y="560"/>
                      </a:lnTo>
                      <a:lnTo>
                        <a:pt x="581" y="567"/>
                      </a:lnTo>
                      <a:lnTo>
                        <a:pt x="577" y="572"/>
                      </a:lnTo>
                    </a:path>
                  </a:pathLst>
                </a:custGeom>
                <a:solidFill>
                  <a:srgbClr val="E5E5E5"/>
                </a:solidFill>
                <a:ln w="127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</p:grpSp>
        <p:sp>
          <p:nvSpPr>
            <p:cNvPr id="127035" name="Rectangle 59">
              <a:extLst>
                <a:ext uri="{FF2B5EF4-FFF2-40B4-BE49-F238E27FC236}">
                  <a16:creationId xmlns:a16="http://schemas.microsoft.com/office/drawing/2014/main" id="{1B647CCD-58A5-054D-BBE5-BC4105D832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5" y="3504"/>
              <a:ext cx="13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>
                <a:defRPr/>
              </a:pPr>
              <a:endParaRPr lang="de-DE">
                <a:latin typeface="Arial Narrow" charset="0"/>
                <a:ea typeface="ＭＳ Ｐゴシック" charset="0"/>
              </a:endParaRPr>
            </a:p>
          </p:txBody>
        </p:sp>
      </p:grpSp>
      <p:grpSp>
        <p:nvGrpSpPr>
          <p:cNvPr id="54278" name="Group 60">
            <a:extLst>
              <a:ext uri="{FF2B5EF4-FFF2-40B4-BE49-F238E27FC236}">
                <a16:creationId xmlns:a16="http://schemas.microsoft.com/office/drawing/2014/main" id="{30C08AF8-00E0-504D-9F50-3D502877D4F5}"/>
              </a:ext>
            </a:extLst>
          </p:cNvPr>
          <p:cNvGrpSpPr>
            <a:grpSpLocks/>
          </p:cNvGrpSpPr>
          <p:nvPr/>
        </p:nvGrpSpPr>
        <p:grpSpPr bwMode="auto">
          <a:xfrm>
            <a:off x="8260164" y="2622346"/>
            <a:ext cx="1753616" cy="1491918"/>
            <a:chOff x="3738" y="2671"/>
            <a:chExt cx="1804" cy="1217"/>
          </a:xfrm>
        </p:grpSpPr>
        <p:sp>
          <p:nvSpPr>
            <p:cNvPr id="127037" name="Rectangle 61">
              <a:extLst>
                <a:ext uri="{FF2B5EF4-FFF2-40B4-BE49-F238E27FC236}">
                  <a16:creationId xmlns:a16="http://schemas.microsoft.com/office/drawing/2014/main" id="{EBA94D8C-8303-3E40-AE79-FED2777EA9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3" y="3246"/>
              <a:ext cx="129" cy="2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>
                <a:defRPr/>
              </a:pPr>
              <a:endParaRPr lang="de-DE">
                <a:latin typeface="Arial Narrow" charset="0"/>
                <a:ea typeface="ＭＳ Ｐゴシック" charset="0"/>
              </a:endParaRPr>
            </a:p>
          </p:txBody>
        </p:sp>
        <p:grpSp>
          <p:nvGrpSpPr>
            <p:cNvPr id="54281" name="Group 62">
              <a:extLst>
                <a:ext uri="{FF2B5EF4-FFF2-40B4-BE49-F238E27FC236}">
                  <a16:creationId xmlns:a16="http://schemas.microsoft.com/office/drawing/2014/main" id="{DD16144A-E06D-EB4E-A367-D5DC20D256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38" y="2671"/>
              <a:ext cx="1392" cy="1217"/>
              <a:chOff x="3738" y="2671"/>
              <a:chExt cx="1392" cy="1217"/>
            </a:xfrm>
          </p:grpSpPr>
          <p:sp>
            <p:nvSpPr>
              <p:cNvPr id="127039" name="Freeform 63">
                <a:extLst>
                  <a:ext uri="{FF2B5EF4-FFF2-40B4-BE49-F238E27FC236}">
                    <a16:creationId xmlns:a16="http://schemas.microsoft.com/office/drawing/2014/main" id="{2F46CFD6-57E1-E44C-A774-65F3D09E36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2" y="2679"/>
                <a:ext cx="1077" cy="1089"/>
              </a:xfrm>
              <a:custGeom>
                <a:avLst/>
                <a:gdLst>
                  <a:gd name="T0" fmla="*/ 147 w 1038"/>
                  <a:gd name="T1" fmla="*/ 1088 h 1089"/>
                  <a:gd name="T2" fmla="*/ 0 w 1038"/>
                  <a:gd name="T3" fmla="*/ 0 h 1089"/>
                  <a:gd name="T4" fmla="*/ 1076 w 1038"/>
                  <a:gd name="T5" fmla="*/ 0 h 1089"/>
                  <a:gd name="T6" fmla="*/ 831 w 1038"/>
                  <a:gd name="T7" fmla="*/ 1084 h 1089"/>
                  <a:gd name="T8" fmla="*/ 147 w 1038"/>
                  <a:gd name="T9" fmla="*/ 1088 h 10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38" h="1089">
                    <a:moveTo>
                      <a:pt x="142" y="1088"/>
                    </a:moveTo>
                    <a:lnTo>
                      <a:pt x="0" y="0"/>
                    </a:lnTo>
                    <a:lnTo>
                      <a:pt x="1037" y="0"/>
                    </a:lnTo>
                    <a:lnTo>
                      <a:pt x="801" y="1084"/>
                    </a:lnTo>
                    <a:lnTo>
                      <a:pt x="142" y="1088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grpSp>
            <p:nvGrpSpPr>
              <p:cNvPr id="54283" name="Group 64">
                <a:extLst>
                  <a:ext uri="{FF2B5EF4-FFF2-40B4-BE49-F238E27FC236}">
                    <a16:creationId xmlns:a16="http://schemas.microsoft.com/office/drawing/2014/main" id="{5829DD8A-727E-E843-9963-6607484846D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29" y="2678"/>
                <a:ext cx="1012" cy="1055"/>
                <a:chOff x="3735" y="2839"/>
                <a:chExt cx="975" cy="1055"/>
              </a:xfrm>
            </p:grpSpPr>
            <p:sp>
              <p:nvSpPr>
                <p:cNvPr id="127041" name="Freeform 65">
                  <a:extLst>
                    <a:ext uri="{FF2B5EF4-FFF2-40B4-BE49-F238E27FC236}">
                      <a16:creationId xmlns:a16="http://schemas.microsoft.com/office/drawing/2014/main" id="{06FAF444-7241-BE4F-9885-D5DA93753B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4" y="3301"/>
                  <a:ext cx="644" cy="593"/>
                </a:xfrm>
                <a:custGeom>
                  <a:avLst/>
                  <a:gdLst>
                    <a:gd name="T0" fmla="*/ 536 w 644"/>
                    <a:gd name="T1" fmla="*/ 8 h 593"/>
                    <a:gd name="T2" fmla="*/ 460 w 644"/>
                    <a:gd name="T3" fmla="*/ 31 h 593"/>
                    <a:gd name="T4" fmla="*/ 390 w 644"/>
                    <a:gd name="T5" fmla="*/ 60 h 593"/>
                    <a:gd name="T6" fmla="*/ 342 w 644"/>
                    <a:gd name="T7" fmla="*/ 66 h 593"/>
                    <a:gd name="T8" fmla="*/ 312 w 644"/>
                    <a:gd name="T9" fmla="*/ 65 h 593"/>
                    <a:gd name="T10" fmla="*/ 281 w 644"/>
                    <a:gd name="T11" fmla="*/ 57 h 593"/>
                    <a:gd name="T12" fmla="*/ 236 w 644"/>
                    <a:gd name="T13" fmla="*/ 42 h 593"/>
                    <a:gd name="T14" fmla="*/ 175 w 644"/>
                    <a:gd name="T15" fmla="*/ 18 h 593"/>
                    <a:gd name="T16" fmla="*/ 103 w 644"/>
                    <a:gd name="T17" fmla="*/ 0 h 593"/>
                    <a:gd name="T18" fmla="*/ 59 w 644"/>
                    <a:gd name="T19" fmla="*/ 16 h 593"/>
                    <a:gd name="T20" fmla="*/ 44 w 644"/>
                    <a:gd name="T21" fmla="*/ 45 h 593"/>
                    <a:gd name="T22" fmla="*/ 30 w 644"/>
                    <a:gd name="T23" fmla="*/ 84 h 593"/>
                    <a:gd name="T24" fmla="*/ 19 w 644"/>
                    <a:gd name="T25" fmla="*/ 128 h 593"/>
                    <a:gd name="T26" fmla="*/ 10 w 644"/>
                    <a:gd name="T27" fmla="*/ 174 h 593"/>
                    <a:gd name="T28" fmla="*/ 4 w 644"/>
                    <a:gd name="T29" fmla="*/ 216 h 593"/>
                    <a:gd name="T30" fmla="*/ 1 w 644"/>
                    <a:gd name="T31" fmla="*/ 250 h 593"/>
                    <a:gd name="T32" fmla="*/ 0 w 644"/>
                    <a:gd name="T33" fmla="*/ 295 h 593"/>
                    <a:gd name="T34" fmla="*/ 0 w 644"/>
                    <a:gd name="T35" fmla="*/ 340 h 593"/>
                    <a:gd name="T36" fmla="*/ 1 w 644"/>
                    <a:gd name="T37" fmla="*/ 383 h 593"/>
                    <a:gd name="T38" fmla="*/ 6 w 644"/>
                    <a:gd name="T39" fmla="*/ 424 h 593"/>
                    <a:gd name="T40" fmla="*/ 14 w 644"/>
                    <a:gd name="T41" fmla="*/ 466 h 593"/>
                    <a:gd name="T42" fmla="*/ 26 w 644"/>
                    <a:gd name="T43" fmla="*/ 510 h 593"/>
                    <a:gd name="T44" fmla="*/ 41 w 644"/>
                    <a:gd name="T45" fmla="*/ 546 h 593"/>
                    <a:gd name="T46" fmla="*/ 65 w 644"/>
                    <a:gd name="T47" fmla="*/ 568 h 593"/>
                    <a:gd name="T48" fmla="*/ 97 w 644"/>
                    <a:gd name="T49" fmla="*/ 582 h 593"/>
                    <a:gd name="T50" fmla="*/ 132 w 644"/>
                    <a:gd name="T51" fmla="*/ 570 h 593"/>
                    <a:gd name="T52" fmla="*/ 183 w 644"/>
                    <a:gd name="T53" fmla="*/ 528 h 593"/>
                    <a:gd name="T54" fmla="*/ 204 w 644"/>
                    <a:gd name="T55" fmla="*/ 506 h 593"/>
                    <a:gd name="T56" fmla="*/ 209 w 644"/>
                    <a:gd name="T57" fmla="*/ 342 h 593"/>
                    <a:gd name="T58" fmla="*/ 250 w 644"/>
                    <a:gd name="T59" fmla="*/ 320 h 593"/>
                    <a:gd name="T60" fmla="*/ 335 w 644"/>
                    <a:gd name="T61" fmla="*/ 315 h 593"/>
                    <a:gd name="T62" fmla="*/ 404 w 644"/>
                    <a:gd name="T63" fmla="*/ 331 h 593"/>
                    <a:gd name="T64" fmla="*/ 416 w 644"/>
                    <a:gd name="T65" fmla="*/ 363 h 593"/>
                    <a:gd name="T66" fmla="*/ 416 w 644"/>
                    <a:gd name="T67" fmla="*/ 421 h 593"/>
                    <a:gd name="T68" fmla="*/ 417 w 644"/>
                    <a:gd name="T69" fmla="*/ 486 h 593"/>
                    <a:gd name="T70" fmla="*/ 458 w 644"/>
                    <a:gd name="T71" fmla="*/ 522 h 593"/>
                    <a:gd name="T72" fmla="*/ 501 w 644"/>
                    <a:gd name="T73" fmla="*/ 546 h 593"/>
                    <a:gd name="T74" fmla="*/ 532 w 644"/>
                    <a:gd name="T75" fmla="*/ 571 h 593"/>
                    <a:gd name="T76" fmla="*/ 567 w 644"/>
                    <a:gd name="T77" fmla="*/ 591 h 593"/>
                    <a:gd name="T78" fmla="*/ 593 w 644"/>
                    <a:gd name="T79" fmla="*/ 581 h 593"/>
                    <a:gd name="T80" fmla="*/ 613 w 644"/>
                    <a:gd name="T81" fmla="*/ 544 h 593"/>
                    <a:gd name="T82" fmla="*/ 627 w 644"/>
                    <a:gd name="T83" fmla="*/ 492 h 593"/>
                    <a:gd name="T84" fmla="*/ 637 w 644"/>
                    <a:gd name="T85" fmla="*/ 433 h 593"/>
                    <a:gd name="T86" fmla="*/ 642 w 644"/>
                    <a:gd name="T87" fmla="*/ 378 h 593"/>
                    <a:gd name="T88" fmla="*/ 643 w 644"/>
                    <a:gd name="T89" fmla="*/ 337 h 593"/>
                    <a:gd name="T90" fmla="*/ 642 w 644"/>
                    <a:gd name="T91" fmla="*/ 268 h 593"/>
                    <a:gd name="T92" fmla="*/ 638 w 644"/>
                    <a:gd name="T93" fmla="*/ 207 h 593"/>
                    <a:gd name="T94" fmla="*/ 630 w 644"/>
                    <a:gd name="T95" fmla="*/ 153 h 593"/>
                    <a:gd name="T96" fmla="*/ 619 w 644"/>
                    <a:gd name="T97" fmla="*/ 106 h 593"/>
                    <a:gd name="T98" fmla="*/ 603 w 644"/>
                    <a:gd name="T99" fmla="*/ 66 h 593"/>
                    <a:gd name="T100" fmla="*/ 585 w 644"/>
                    <a:gd name="T101" fmla="*/ 32 h 593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0" t="0" r="r" b="b"/>
                  <a:pathLst>
                    <a:path w="644" h="593">
                      <a:moveTo>
                        <a:pt x="576" y="20"/>
                      </a:moveTo>
                      <a:lnTo>
                        <a:pt x="569" y="13"/>
                      </a:lnTo>
                      <a:lnTo>
                        <a:pt x="559" y="9"/>
                      </a:lnTo>
                      <a:lnTo>
                        <a:pt x="548" y="7"/>
                      </a:lnTo>
                      <a:lnTo>
                        <a:pt x="536" y="8"/>
                      </a:lnTo>
                      <a:lnTo>
                        <a:pt x="522" y="11"/>
                      </a:lnTo>
                      <a:lnTo>
                        <a:pt x="507" y="14"/>
                      </a:lnTo>
                      <a:lnTo>
                        <a:pt x="491" y="19"/>
                      </a:lnTo>
                      <a:lnTo>
                        <a:pt x="476" y="25"/>
                      </a:lnTo>
                      <a:lnTo>
                        <a:pt x="460" y="31"/>
                      </a:lnTo>
                      <a:lnTo>
                        <a:pt x="445" y="38"/>
                      </a:lnTo>
                      <a:lnTo>
                        <a:pt x="430" y="44"/>
                      </a:lnTo>
                      <a:lnTo>
                        <a:pt x="415" y="50"/>
                      </a:lnTo>
                      <a:lnTo>
                        <a:pt x="401" y="56"/>
                      </a:lnTo>
                      <a:lnTo>
                        <a:pt x="390" y="60"/>
                      </a:lnTo>
                      <a:lnTo>
                        <a:pt x="380" y="63"/>
                      </a:lnTo>
                      <a:lnTo>
                        <a:pt x="371" y="64"/>
                      </a:lnTo>
                      <a:lnTo>
                        <a:pt x="359" y="65"/>
                      </a:lnTo>
                      <a:lnTo>
                        <a:pt x="350" y="66"/>
                      </a:lnTo>
                      <a:lnTo>
                        <a:pt x="342" y="66"/>
                      </a:lnTo>
                      <a:lnTo>
                        <a:pt x="334" y="67"/>
                      </a:lnTo>
                      <a:lnTo>
                        <a:pt x="328" y="67"/>
                      </a:lnTo>
                      <a:lnTo>
                        <a:pt x="322" y="67"/>
                      </a:lnTo>
                      <a:lnTo>
                        <a:pt x="317" y="66"/>
                      </a:lnTo>
                      <a:lnTo>
                        <a:pt x="312" y="65"/>
                      </a:lnTo>
                      <a:lnTo>
                        <a:pt x="307" y="65"/>
                      </a:lnTo>
                      <a:lnTo>
                        <a:pt x="302" y="63"/>
                      </a:lnTo>
                      <a:lnTo>
                        <a:pt x="296" y="62"/>
                      </a:lnTo>
                      <a:lnTo>
                        <a:pt x="289" y="60"/>
                      </a:lnTo>
                      <a:lnTo>
                        <a:pt x="281" y="57"/>
                      </a:lnTo>
                      <a:lnTo>
                        <a:pt x="272" y="54"/>
                      </a:lnTo>
                      <a:lnTo>
                        <a:pt x="262" y="51"/>
                      </a:lnTo>
                      <a:lnTo>
                        <a:pt x="249" y="47"/>
                      </a:lnTo>
                      <a:lnTo>
                        <a:pt x="244" y="45"/>
                      </a:lnTo>
                      <a:lnTo>
                        <a:pt x="236" y="42"/>
                      </a:lnTo>
                      <a:lnTo>
                        <a:pt x="227" y="38"/>
                      </a:lnTo>
                      <a:lnTo>
                        <a:pt x="216" y="34"/>
                      </a:lnTo>
                      <a:lnTo>
                        <a:pt x="203" y="28"/>
                      </a:lnTo>
                      <a:lnTo>
                        <a:pt x="190" y="23"/>
                      </a:lnTo>
                      <a:lnTo>
                        <a:pt x="175" y="18"/>
                      </a:lnTo>
                      <a:lnTo>
                        <a:pt x="161" y="13"/>
                      </a:lnTo>
                      <a:lnTo>
                        <a:pt x="146" y="8"/>
                      </a:lnTo>
                      <a:lnTo>
                        <a:pt x="132" y="4"/>
                      </a:lnTo>
                      <a:lnTo>
                        <a:pt x="117" y="1"/>
                      </a:lnTo>
                      <a:lnTo>
                        <a:pt x="103" y="0"/>
                      </a:lnTo>
                      <a:lnTo>
                        <a:pt x="91" y="0"/>
                      </a:lnTo>
                      <a:lnTo>
                        <a:pt x="80" y="2"/>
                      </a:lnTo>
                      <a:lnTo>
                        <a:pt x="70" y="5"/>
                      </a:lnTo>
                      <a:lnTo>
                        <a:pt x="63" y="11"/>
                      </a:lnTo>
                      <a:lnTo>
                        <a:pt x="59" y="16"/>
                      </a:lnTo>
                      <a:lnTo>
                        <a:pt x="56" y="20"/>
                      </a:lnTo>
                      <a:lnTo>
                        <a:pt x="53" y="25"/>
                      </a:lnTo>
                      <a:lnTo>
                        <a:pt x="50" y="32"/>
                      </a:lnTo>
                      <a:lnTo>
                        <a:pt x="47" y="38"/>
                      </a:lnTo>
                      <a:lnTo>
                        <a:pt x="44" y="45"/>
                      </a:lnTo>
                      <a:lnTo>
                        <a:pt x="41" y="52"/>
                      </a:lnTo>
                      <a:lnTo>
                        <a:pt x="37" y="60"/>
                      </a:lnTo>
                      <a:lnTo>
                        <a:pt x="35" y="67"/>
                      </a:lnTo>
                      <a:lnTo>
                        <a:pt x="32" y="76"/>
                      </a:lnTo>
                      <a:lnTo>
                        <a:pt x="30" y="84"/>
                      </a:lnTo>
                      <a:lnTo>
                        <a:pt x="27" y="92"/>
                      </a:lnTo>
                      <a:lnTo>
                        <a:pt x="25" y="101"/>
                      </a:lnTo>
                      <a:lnTo>
                        <a:pt x="22" y="111"/>
                      </a:lnTo>
                      <a:lnTo>
                        <a:pt x="21" y="120"/>
                      </a:lnTo>
                      <a:lnTo>
                        <a:pt x="19" y="128"/>
                      </a:lnTo>
                      <a:lnTo>
                        <a:pt x="16" y="138"/>
                      </a:lnTo>
                      <a:lnTo>
                        <a:pt x="14" y="147"/>
                      </a:lnTo>
                      <a:lnTo>
                        <a:pt x="13" y="156"/>
                      </a:lnTo>
                      <a:lnTo>
                        <a:pt x="11" y="165"/>
                      </a:lnTo>
                      <a:lnTo>
                        <a:pt x="10" y="174"/>
                      </a:lnTo>
                      <a:lnTo>
                        <a:pt x="9" y="183"/>
                      </a:lnTo>
                      <a:lnTo>
                        <a:pt x="7" y="191"/>
                      </a:lnTo>
                      <a:lnTo>
                        <a:pt x="6" y="199"/>
                      </a:lnTo>
                      <a:lnTo>
                        <a:pt x="5" y="208"/>
                      </a:lnTo>
                      <a:lnTo>
                        <a:pt x="4" y="216"/>
                      </a:lnTo>
                      <a:lnTo>
                        <a:pt x="3" y="223"/>
                      </a:lnTo>
                      <a:lnTo>
                        <a:pt x="2" y="230"/>
                      </a:lnTo>
                      <a:lnTo>
                        <a:pt x="2" y="237"/>
                      </a:lnTo>
                      <a:lnTo>
                        <a:pt x="1" y="244"/>
                      </a:lnTo>
                      <a:lnTo>
                        <a:pt x="1" y="250"/>
                      </a:lnTo>
                      <a:lnTo>
                        <a:pt x="1" y="255"/>
                      </a:lnTo>
                      <a:lnTo>
                        <a:pt x="1" y="266"/>
                      </a:lnTo>
                      <a:lnTo>
                        <a:pt x="1" y="276"/>
                      </a:lnTo>
                      <a:lnTo>
                        <a:pt x="0" y="285"/>
                      </a:lnTo>
                      <a:lnTo>
                        <a:pt x="0" y="295"/>
                      </a:lnTo>
                      <a:lnTo>
                        <a:pt x="0" y="304"/>
                      </a:lnTo>
                      <a:lnTo>
                        <a:pt x="0" y="314"/>
                      </a:lnTo>
                      <a:lnTo>
                        <a:pt x="0" y="323"/>
                      </a:lnTo>
                      <a:lnTo>
                        <a:pt x="0" y="331"/>
                      </a:lnTo>
                      <a:lnTo>
                        <a:pt x="0" y="340"/>
                      </a:lnTo>
                      <a:lnTo>
                        <a:pt x="0" y="349"/>
                      </a:lnTo>
                      <a:lnTo>
                        <a:pt x="0" y="357"/>
                      </a:lnTo>
                      <a:lnTo>
                        <a:pt x="1" y="366"/>
                      </a:lnTo>
                      <a:lnTo>
                        <a:pt x="1" y="374"/>
                      </a:lnTo>
                      <a:lnTo>
                        <a:pt x="1" y="383"/>
                      </a:lnTo>
                      <a:lnTo>
                        <a:pt x="2" y="391"/>
                      </a:lnTo>
                      <a:lnTo>
                        <a:pt x="2" y="399"/>
                      </a:lnTo>
                      <a:lnTo>
                        <a:pt x="4" y="408"/>
                      </a:lnTo>
                      <a:lnTo>
                        <a:pt x="4" y="416"/>
                      </a:lnTo>
                      <a:lnTo>
                        <a:pt x="6" y="424"/>
                      </a:lnTo>
                      <a:lnTo>
                        <a:pt x="7" y="433"/>
                      </a:lnTo>
                      <a:lnTo>
                        <a:pt x="9" y="441"/>
                      </a:lnTo>
                      <a:lnTo>
                        <a:pt x="10" y="450"/>
                      </a:lnTo>
                      <a:lnTo>
                        <a:pt x="12" y="457"/>
                      </a:lnTo>
                      <a:lnTo>
                        <a:pt x="14" y="466"/>
                      </a:lnTo>
                      <a:lnTo>
                        <a:pt x="16" y="475"/>
                      </a:lnTo>
                      <a:lnTo>
                        <a:pt x="18" y="484"/>
                      </a:lnTo>
                      <a:lnTo>
                        <a:pt x="21" y="492"/>
                      </a:lnTo>
                      <a:lnTo>
                        <a:pt x="23" y="501"/>
                      </a:lnTo>
                      <a:lnTo>
                        <a:pt x="26" y="510"/>
                      </a:lnTo>
                      <a:lnTo>
                        <a:pt x="29" y="520"/>
                      </a:lnTo>
                      <a:lnTo>
                        <a:pt x="32" y="529"/>
                      </a:lnTo>
                      <a:lnTo>
                        <a:pt x="36" y="539"/>
                      </a:lnTo>
                      <a:lnTo>
                        <a:pt x="38" y="542"/>
                      </a:lnTo>
                      <a:lnTo>
                        <a:pt x="41" y="546"/>
                      </a:lnTo>
                      <a:lnTo>
                        <a:pt x="44" y="550"/>
                      </a:lnTo>
                      <a:lnTo>
                        <a:pt x="49" y="555"/>
                      </a:lnTo>
                      <a:lnTo>
                        <a:pt x="54" y="559"/>
                      </a:lnTo>
                      <a:lnTo>
                        <a:pt x="60" y="563"/>
                      </a:lnTo>
                      <a:lnTo>
                        <a:pt x="65" y="568"/>
                      </a:lnTo>
                      <a:lnTo>
                        <a:pt x="72" y="571"/>
                      </a:lnTo>
                      <a:lnTo>
                        <a:pt x="79" y="575"/>
                      </a:lnTo>
                      <a:lnTo>
                        <a:pt x="85" y="578"/>
                      </a:lnTo>
                      <a:lnTo>
                        <a:pt x="91" y="581"/>
                      </a:lnTo>
                      <a:lnTo>
                        <a:pt x="97" y="582"/>
                      </a:lnTo>
                      <a:lnTo>
                        <a:pt x="103" y="584"/>
                      </a:lnTo>
                      <a:lnTo>
                        <a:pt x="108" y="584"/>
                      </a:lnTo>
                      <a:lnTo>
                        <a:pt x="113" y="582"/>
                      </a:lnTo>
                      <a:lnTo>
                        <a:pt x="117" y="581"/>
                      </a:lnTo>
                      <a:lnTo>
                        <a:pt x="132" y="570"/>
                      </a:lnTo>
                      <a:lnTo>
                        <a:pt x="145" y="560"/>
                      </a:lnTo>
                      <a:lnTo>
                        <a:pt x="157" y="551"/>
                      </a:lnTo>
                      <a:lnTo>
                        <a:pt x="167" y="542"/>
                      </a:lnTo>
                      <a:lnTo>
                        <a:pt x="176" y="535"/>
                      </a:lnTo>
                      <a:lnTo>
                        <a:pt x="183" y="528"/>
                      </a:lnTo>
                      <a:lnTo>
                        <a:pt x="190" y="522"/>
                      </a:lnTo>
                      <a:lnTo>
                        <a:pt x="195" y="517"/>
                      </a:lnTo>
                      <a:lnTo>
                        <a:pt x="199" y="513"/>
                      </a:lnTo>
                      <a:lnTo>
                        <a:pt x="202" y="509"/>
                      </a:lnTo>
                      <a:lnTo>
                        <a:pt x="204" y="506"/>
                      </a:lnTo>
                      <a:lnTo>
                        <a:pt x="206" y="504"/>
                      </a:lnTo>
                      <a:lnTo>
                        <a:pt x="208" y="502"/>
                      </a:lnTo>
                      <a:lnTo>
                        <a:pt x="208" y="500"/>
                      </a:lnTo>
                      <a:lnTo>
                        <a:pt x="209" y="499"/>
                      </a:lnTo>
                      <a:lnTo>
                        <a:pt x="209" y="342"/>
                      </a:lnTo>
                      <a:lnTo>
                        <a:pt x="211" y="336"/>
                      </a:lnTo>
                      <a:lnTo>
                        <a:pt x="216" y="331"/>
                      </a:lnTo>
                      <a:lnTo>
                        <a:pt x="225" y="327"/>
                      </a:lnTo>
                      <a:lnTo>
                        <a:pt x="236" y="323"/>
                      </a:lnTo>
                      <a:lnTo>
                        <a:pt x="250" y="320"/>
                      </a:lnTo>
                      <a:lnTo>
                        <a:pt x="266" y="317"/>
                      </a:lnTo>
                      <a:lnTo>
                        <a:pt x="282" y="315"/>
                      </a:lnTo>
                      <a:lnTo>
                        <a:pt x="300" y="315"/>
                      </a:lnTo>
                      <a:lnTo>
                        <a:pt x="317" y="314"/>
                      </a:lnTo>
                      <a:lnTo>
                        <a:pt x="335" y="315"/>
                      </a:lnTo>
                      <a:lnTo>
                        <a:pt x="352" y="316"/>
                      </a:lnTo>
                      <a:lnTo>
                        <a:pt x="368" y="319"/>
                      </a:lnTo>
                      <a:lnTo>
                        <a:pt x="382" y="322"/>
                      </a:lnTo>
                      <a:lnTo>
                        <a:pt x="395" y="326"/>
                      </a:lnTo>
                      <a:lnTo>
                        <a:pt x="404" y="331"/>
                      </a:lnTo>
                      <a:lnTo>
                        <a:pt x="411" y="337"/>
                      </a:lnTo>
                      <a:lnTo>
                        <a:pt x="413" y="341"/>
                      </a:lnTo>
                      <a:lnTo>
                        <a:pt x="415" y="346"/>
                      </a:lnTo>
                      <a:lnTo>
                        <a:pt x="416" y="354"/>
                      </a:lnTo>
                      <a:lnTo>
                        <a:pt x="416" y="363"/>
                      </a:lnTo>
                      <a:lnTo>
                        <a:pt x="417" y="372"/>
                      </a:lnTo>
                      <a:lnTo>
                        <a:pt x="417" y="383"/>
                      </a:lnTo>
                      <a:lnTo>
                        <a:pt x="417" y="395"/>
                      </a:lnTo>
                      <a:lnTo>
                        <a:pt x="417" y="408"/>
                      </a:lnTo>
                      <a:lnTo>
                        <a:pt x="416" y="421"/>
                      </a:lnTo>
                      <a:lnTo>
                        <a:pt x="416" y="433"/>
                      </a:lnTo>
                      <a:lnTo>
                        <a:pt x="416" y="447"/>
                      </a:lnTo>
                      <a:lnTo>
                        <a:pt x="416" y="460"/>
                      </a:lnTo>
                      <a:lnTo>
                        <a:pt x="416" y="473"/>
                      </a:lnTo>
                      <a:lnTo>
                        <a:pt x="417" y="486"/>
                      </a:lnTo>
                      <a:lnTo>
                        <a:pt x="418" y="497"/>
                      </a:lnTo>
                      <a:lnTo>
                        <a:pt x="420" y="508"/>
                      </a:lnTo>
                      <a:lnTo>
                        <a:pt x="434" y="513"/>
                      </a:lnTo>
                      <a:lnTo>
                        <a:pt x="446" y="517"/>
                      </a:lnTo>
                      <a:lnTo>
                        <a:pt x="458" y="522"/>
                      </a:lnTo>
                      <a:lnTo>
                        <a:pt x="468" y="526"/>
                      </a:lnTo>
                      <a:lnTo>
                        <a:pt x="478" y="531"/>
                      </a:lnTo>
                      <a:lnTo>
                        <a:pt x="486" y="536"/>
                      </a:lnTo>
                      <a:lnTo>
                        <a:pt x="494" y="542"/>
                      </a:lnTo>
                      <a:lnTo>
                        <a:pt x="501" y="546"/>
                      </a:lnTo>
                      <a:lnTo>
                        <a:pt x="507" y="551"/>
                      </a:lnTo>
                      <a:lnTo>
                        <a:pt x="514" y="557"/>
                      </a:lnTo>
                      <a:lnTo>
                        <a:pt x="520" y="561"/>
                      </a:lnTo>
                      <a:lnTo>
                        <a:pt x="526" y="566"/>
                      </a:lnTo>
                      <a:lnTo>
                        <a:pt x="532" y="571"/>
                      </a:lnTo>
                      <a:lnTo>
                        <a:pt x="539" y="577"/>
                      </a:lnTo>
                      <a:lnTo>
                        <a:pt x="546" y="581"/>
                      </a:lnTo>
                      <a:lnTo>
                        <a:pt x="554" y="586"/>
                      </a:lnTo>
                      <a:lnTo>
                        <a:pt x="560" y="589"/>
                      </a:lnTo>
                      <a:lnTo>
                        <a:pt x="567" y="591"/>
                      </a:lnTo>
                      <a:lnTo>
                        <a:pt x="572" y="592"/>
                      </a:lnTo>
                      <a:lnTo>
                        <a:pt x="578" y="591"/>
                      </a:lnTo>
                      <a:lnTo>
                        <a:pt x="584" y="589"/>
                      </a:lnTo>
                      <a:lnTo>
                        <a:pt x="589" y="586"/>
                      </a:lnTo>
                      <a:lnTo>
                        <a:pt x="593" y="581"/>
                      </a:lnTo>
                      <a:lnTo>
                        <a:pt x="597" y="576"/>
                      </a:lnTo>
                      <a:lnTo>
                        <a:pt x="602" y="569"/>
                      </a:lnTo>
                      <a:lnTo>
                        <a:pt x="606" y="562"/>
                      </a:lnTo>
                      <a:lnTo>
                        <a:pt x="610" y="553"/>
                      </a:lnTo>
                      <a:lnTo>
                        <a:pt x="613" y="544"/>
                      </a:lnTo>
                      <a:lnTo>
                        <a:pt x="617" y="535"/>
                      </a:lnTo>
                      <a:lnTo>
                        <a:pt x="619" y="525"/>
                      </a:lnTo>
                      <a:lnTo>
                        <a:pt x="622" y="514"/>
                      </a:lnTo>
                      <a:lnTo>
                        <a:pt x="625" y="503"/>
                      </a:lnTo>
                      <a:lnTo>
                        <a:pt x="627" y="492"/>
                      </a:lnTo>
                      <a:lnTo>
                        <a:pt x="630" y="480"/>
                      </a:lnTo>
                      <a:lnTo>
                        <a:pt x="632" y="469"/>
                      </a:lnTo>
                      <a:lnTo>
                        <a:pt x="633" y="457"/>
                      </a:lnTo>
                      <a:lnTo>
                        <a:pt x="635" y="445"/>
                      </a:lnTo>
                      <a:lnTo>
                        <a:pt x="637" y="433"/>
                      </a:lnTo>
                      <a:lnTo>
                        <a:pt x="638" y="421"/>
                      </a:lnTo>
                      <a:lnTo>
                        <a:pt x="639" y="410"/>
                      </a:lnTo>
                      <a:lnTo>
                        <a:pt x="640" y="399"/>
                      </a:lnTo>
                      <a:lnTo>
                        <a:pt x="641" y="388"/>
                      </a:lnTo>
                      <a:lnTo>
                        <a:pt x="642" y="378"/>
                      </a:lnTo>
                      <a:lnTo>
                        <a:pt x="642" y="368"/>
                      </a:lnTo>
                      <a:lnTo>
                        <a:pt x="643" y="359"/>
                      </a:lnTo>
                      <a:lnTo>
                        <a:pt x="643" y="351"/>
                      </a:lnTo>
                      <a:lnTo>
                        <a:pt x="643" y="343"/>
                      </a:lnTo>
                      <a:lnTo>
                        <a:pt x="643" y="337"/>
                      </a:lnTo>
                      <a:lnTo>
                        <a:pt x="643" y="322"/>
                      </a:lnTo>
                      <a:lnTo>
                        <a:pt x="643" y="308"/>
                      </a:lnTo>
                      <a:lnTo>
                        <a:pt x="643" y="294"/>
                      </a:lnTo>
                      <a:lnTo>
                        <a:pt x="643" y="281"/>
                      </a:lnTo>
                      <a:lnTo>
                        <a:pt x="642" y="268"/>
                      </a:lnTo>
                      <a:lnTo>
                        <a:pt x="642" y="255"/>
                      </a:lnTo>
                      <a:lnTo>
                        <a:pt x="641" y="243"/>
                      </a:lnTo>
                      <a:lnTo>
                        <a:pt x="640" y="230"/>
                      </a:lnTo>
                      <a:lnTo>
                        <a:pt x="639" y="218"/>
                      </a:lnTo>
                      <a:lnTo>
                        <a:pt x="638" y="207"/>
                      </a:lnTo>
                      <a:lnTo>
                        <a:pt x="637" y="196"/>
                      </a:lnTo>
                      <a:lnTo>
                        <a:pt x="635" y="184"/>
                      </a:lnTo>
                      <a:lnTo>
                        <a:pt x="633" y="174"/>
                      </a:lnTo>
                      <a:lnTo>
                        <a:pt x="632" y="163"/>
                      </a:lnTo>
                      <a:lnTo>
                        <a:pt x="630" y="153"/>
                      </a:lnTo>
                      <a:lnTo>
                        <a:pt x="628" y="143"/>
                      </a:lnTo>
                      <a:lnTo>
                        <a:pt x="626" y="133"/>
                      </a:lnTo>
                      <a:lnTo>
                        <a:pt x="623" y="124"/>
                      </a:lnTo>
                      <a:lnTo>
                        <a:pt x="622" y="115"/>
                      </a:lnTo>
                      <a:lnTo>
                        <a:pt x="619" y="106"/>
                      </a:lnTo>
                      <a:lnTo>
                        <a:pt x="616" y="98"/>
                      </a:lnTo>
                      <a:lnTo>
                        <a:pt x="613" y="89"/>
                      </a:lnTo>
                      <a:lnTo>
                        <a:pt x="610" y="82"/>
                      </a:lnTo>
                      <a:lnTo>
                        <a:pt x="607" y="74"/>
                      </a:lnTo>
                      <a:lnTo>
                        <a:pt x="603" y="66"/>
                      </a:lnTo>
                      <a:lnTo>
                        <a:pt x="600" y="58"/>
                      </a:lnTo>
                      <a:lnTo>
                        <a:pt x="597" y="51"/>
                      </a:lnTo>
                      <a:lnTo>
                        <a:pt x="593" y="45"/>
                      </a:lnTo>
                      <a:lnTo>
                        <a:pt x="589" y="38"/>
                      </a:lnTo>
                      <a:lnTo>
                        <a:pt x="585" y="32"/>
                      </a:lnTo>
                      <a:lnTo>
                        <a:pt x="580" y="25"/>
                      </a:lnTo>
                      <a:lnTo>
                        <a:pt x="576" y="20"/>
                      </a:lnTo>
                    </a:path>
                  </a:pathLst>
                </a:custGeom>
                <a:solidFill>
                  <a:srgbClr val="CCEC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27042" name="Freeform 66">
                  <a:extLst>
                    <a:ext uri="{FF2B5EF4-FFF2-40B4-BE49-F238E27FC236}">
                      <a16:creationId xmlns:a16="http://schemas.microsoft.com/office/drawing/2014/main" id="{3B2E56CF-BE89-DB41-8620-7232DCA75C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35" y="2839"/>
                  <a:ext cx="975" cy="544"/>
                </a:xfrm>
                <a:custGeom>
                  <a:avLst/>
                  <a:gdLst>
                    <a:gd name="T0" fmla="*/ 714 w 975"/>
                    <a:gd name="T1" fmla="*/ 493 h 544"/>
                    <a:gd name="T2" fmla="*/ 728 w 975"/>
                    <a:gd name="T3" fmla="*/ 513 h 544"/>
                    <a:gd name="T4" fmla="*/ 742 w 975"/>
                    <a:gd name="T5" fmla="*/ 531 h 544"/>
                    <a:gd name="T6" fmla="*/ 757 w 975"/>
                    <a:gd name="T7" fmla="*/ 542 h 544"/>
                    <a:gd name="T8" fmla="*/ 777 w 975"/>
                    <a:gd name="T9" fmla="*/ 542 h 544"/>
                    <a:gd name="T10" fmla="*/ 798 w 975"/>
                    <a:gd name="T11" fmla="*/ 535 h 544"/>
                    <a:gd name="T12" fmla="*/ 817 w 975"/>
                    <a:gd name="T13" fmla="*/ 523 h 544"/>
                    <a:gd name="T14" fmla="*/ 832 w 975"/>
                    <a:gd name="T15" fmla="*/ 504 h 544"/>
                    <a:gd name="T16" fmla="*/ 843 w 975"/>
                    <a:gd name="T17" fmla="*/ 467 h 544"/>
                    <a:gd name="T18" fmla="*/ 848 w 975"/>
                    <a:gd name="T19" fmla="*/ 422 h 544"/>
                    <a:gd name="T20" fmla="*/ 849 w 975"/>
                    <a:gd name="T21" fmla="*/ 377 h 544"/>
                    <a:gd name="T22" fmla="*/ 850 w 975"/>
                    <a:gd name="T23" fmla="*/ 330 h 544"/>
                    <a:gd name="T24" fmla="*/ 853 w 975"/>
                    <a:gd name="T25" fmla="*/ 291 h 544"/>
                    <a:gd name="T26" fmla="*/ 856 w 975"/>
                    <a:gd name="T27" fmla="*/ 257 h 544"/>
                    <a:gd name="T28" fmla="*/ 860 w 975"/>
                    <a:gd name="T29" fmla="*/ 227 h 544"/>
                    <a:gd name="T30" fmla="*/ 864 w 975"/>
                    <a:gd name="T31" fmla="*/ 199 h 544"/>
                    <a:gd name="T32" fmla="*/ 870 w 975"/>
                    <a:gd name="T33" fmla="*/ 172 h 544"/>
                    <a:gd name="T34" fmla="*/ 876 w 975"/>
                    <a:gd name="T35" fmla="*/ 145 h 544"/>
                    <a:gd name="T36" fmla="*/ 885 w 975"/>
                    <a:gd name="T37" fmla="*/ 116 h 544"/>
                    <a:gd name="T38" fmla="*/ 896 w 975"/>
                    <a:gd name="T39" fmla="*/ 83 h 544"/>
                    <a:gd name="T40" fmla="*/ 903 w 975"/>
                    <a:gd name="T41" fmla="*/ 60 h 544"/>
                    <a:gd name="T42" fmla="*/ 911 w 975"/>
                    <a:gd name="T43" fmla="*/ 40 h 544"/>
                    <a:gd name="T44" fmla="*/ 928 w 975"/>
                    <a:gd name="T45" fmla="*/ 22 h 544"/>
                    <a:gd name="T46" fmla="*/ 963 w 975"/>
                    <a:gd name="T47" fmla="*/ 4 h 544"/>
                    <a:gd name="T48" fmla="*/ 20 w 975"/>
                    <a:gd name="T49" fmla="*/ 6 h 544"/>
                    <a:gd name="T50" fmla="*/ 45 w 975"/>
                    <a:gd name="T51" fmla="*/ 16 h 544"/>
                    <a:gd name="T52" fmla="*/ 54 w 975"/>
                    <a:gd name="T53" fmla="*/ 22 h 544"/>
                    <a:gd name="T54" fmla="*/ 60 w 975"/>
                    <a:gd name="T55" fmla="*/ 27 h 544"/>
                    <a:gd name="T56" fmla="*/ 76 w 975"/>
                    <a:gd name="T57" fmla="*/ 44 h 544"/>
                    <a:gd name="T58" fmla="*/ 89 w 975"/>
                    <a:gd name="T59" fmla="*/ 100 h 544"/>
                    <a:gd name="T60" fmla="*/ 92 w 975"/>
                    <a:gd name="T61" fmla="*/ 175 h 544"/>
                    <a:gd name="T62" fmla="*/ 92 w 975"/>
                    <a:gd name="T63" fmla="*/ 243 h 544"/>
                    <a:gd name="T64" fmla="*/ 91 w 975"/>
                    <a:gd name="T65" fmla="*/ 288 h 544"/>
                    <a:gd name="T66" fmla="*/ 85 w 975"/>
                    <a:gd name="T67" fmla="*/ 330 h 544"/>
                    <a:gd name="T68" fmla="*/ 80 w 975"/>
                    <a:gd name="T69" fmla="*/ 370 h 544"/>
                    <a:gd name="T70" fmla="*/ 80 w 975"/>
                    <a:gd name="T71" fmla="*/ 411 h 544"/>
                    <a:gd name="T72" fmla="*/ 88 w 975"/>
                    <a:gd name="T73" fmla="*/ 444 h 544"/>
                    <a:gd name="T74" fmla="*/ 101 w 975"/>
                    <a:gd name="T75" fmla="*/ 468 h 544"/>
                    <a:gd name="T76" fmla="*/ 119 w 975"/>
                    <a:gd name="T77" fmla="*/ 487 h 544"/>
                    <a:gd name="T78" fmla="*/ 140 w 975"/>
                    <a:gd name="T79" fmla="*/ 501 h 544"/>
                    <a:gd name="T80" fmla="*/ 162 w 975"/>
                    <a:gd name="T81" fmla="*/ 504 h 544"/>
                    <a:gd name="T82" fmla="*/ 182 w 975"/>
                    <a:gd name="T83" fmla="*/ 484 h 544"/>
                    <a:gd name="T84" fmla="*/ 208 w 975"/>
                    <a:gd name="T85" fmla="*/ 463 h 544"/>
                    <a:gd name="T86" fmla="*/ 260 w 975"/>
                    <a:gd name="T87" fmla="*/ 466 h 544"/>
                    <a:gd name="T88" fmla="*/ 319 w 975"/>
                    <a:gd name="T89" fmla="*/ 484 h 544"/>
                    <a:gd name="T90" fmla="*/ 365 w 975"/>
                    <a:gd name="T91" fmla="*/ 504 h 544"/>
                    <a:gd name="T92" fmla="*/ 400 w 975"/>
                    <a:gd name="T93" fmla="*/ 516 h 544"/>
                    <a:gd name="T94" fmla="*/ 430 w 975"/>
                    <a:gd name="T95" fmla="*/ 525 h 544"/>
                    <a:gd name="T96" fmla="*/ 451 w 975"/>
                    <a:gd name="T97" fmla="*/ 528 h 544"/>
                    <a:gd name="T98" fmla="*/ 478 w 975"/>
                    <a:gd name="T99" fmla="*/ 528 h 544"/>
                    <a:gd name="T100" fmla="*/ 518 w 975"/>
                    <a:gd name="T101" fmla="*/ 522 h 544"/>
                    <a:gd name="T102" fmla="*/ 573 w 975"/>
                    <a:gd name="T103" fmla="*/ 499 h 544"/>
                    <a:gd name="T104" fmla="*/ 636 w 975"/>
                    <a:gd name="T105" fmla="*/ 475 h 544"/>
                    <a:gd name="T106" fmla="*/ 688 w 975"/>
                    <a:gd name="T107" fmla="*/ 470 h 544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975" h="544">
                      <a:moveTo>
                        <a:pt x="705" y="480"/>
                      </a:moveTo>
                      <a:lnTo>
                        <a:pt x="708" y="484"/>
                      </a:lnTo>
                      <a:lnTo>
                        <a:pt x="711" y="488"/>
                      </a:lnTo>
                      <a:lnTo>
                        <a:pt x="714" y="493"/>
                      </a:lnTo>
                      <a:lnTo>
                        <a:pt x="717" y="497"/>
                      </a:lnTo>
                      <a:lnTo>
                        <a:pt x="721" y="503"/>
                      </a:lnTo>
                      <a:lnTo>
                        <a:pt x="724" y="508"/>
                      </a:lnTo>
                      <a:lnTo>
                        <a:pt x="728" y="513"/>
                      </a:lnTo>
                      <a:lnTo>
                        <a:pt x="732" y="519"/>
                      </a:lnTo>
                      <a:lnTo>
                        <a:pt x="735" y="523"/>
                      </a:lnTo>
                      <a:lnTo>
                        <a:pt x="739" y="528"/>
                      </a:lnTo>
                      <a:lnTo>
                        <a:pt x="742" y="531"/>
                      </a:lnTo>
                      <a:lnTo>
                        <a:pt x="746" y="535"/>
                      </a:lnTo>
                      <a:lnTo>
                        <a:pt x="750" y="538"/>
                      </a:lnTo>
                      <a:lnTo>
                        <a:pt x="754" y="540"/>
                      </a:lnTo>
                      <a:lnTo>
                        <a:pt x="757" y="542"/>
                      </a:lnTo>
                      <a:lnTo>
                        <a:pt x="762" y="543"/>
                      </a:lnTo>
                      <a:lnTo>
                        <a:pt x="766" y="543"/>
                      </a:lnTo>
                      <a:lnTo>
                        <a:pt x="771" y="542"/>
                      </a:lnTo>
                      <a:lnTo>
                        <a:pt x="777" y="542"/>
                      </a:lnTo>
                      <a:lnTo>
                        <a:pt x="782" y="540"/>
                      </a:lnTo>
                      <a:lnTo>
                        <a:pt x="787" y="539"/>
                      </a:lnTo>
                      <a:lnTo>
                        <a:pt x="792" y="537"/>
                      </a:lnTo>
                      <a:lnTo>
                        <a:pt x="798" y="535"/>
                      </a:lnTo>
                      <a:lnTo>
                        <a:pt x="803" y="533"/>
                      </a:lnTo>
                      <a:lnTo>
                        <a:pt x="808" y="529"/>
                      </a:lnTo>
                      <a:lnTo>
                        <a:pt x="812" y="526"/>
                      </a:lnTo>
                      <a:lnTo>
                        <a:pt x="817" y="523"/>
                      </a:lnTo>
                      <a:lnTo>
                        <a:pt x="821" y="519"/>
                      </a:lnTo>
                      <a:lnTo>
                        <a:pt x="825" y="514"/>
                      </a:lnTo>
                      <a:lnTo>
                        <a:pt x="828" y="509"/>
                      </a:lnTo>
                      <a:lnTo>
                        <a:pt x="832" y="504"/>
                      </a:lnTo>
                      <a:lnTo>
                        <a:pt x="834" y="499"/>
                      </a:lnTo>
                      <a:lnTo>
                        <a:pt x="838" y="488"/>
                      </a:lnTo>
                      <a:lnTo>
                        <a:pt x="841" y="478"/>
                      </a:lnTo>
                      <a:lnTo>
                        <a:pt x="843" y="467"/>
                      </a:lnTo>
                      <a:lnTo>
                        <a:pt x="845" y="457"/>
                      </a:lnTo>
                      <a:lnTo>
                        <a:pt x="846" y="445"/>
                      </a:lnTo>
                      <a:lnTo>
                        <a:pt x="847" y="434"/>
                      </a:lnTo>
                      <a:lnTo>
                        <a:pt x="848" y="422"/>
                      </a:lnTo>
                      <a:lnTo>
                        <a:pt x="848" y="411"/>
                      </a:lnTo>
                      <a:lnTo>
                        <a:pt x="848" y="399"/>
                      </a:lnTo>
                      <a:lnTo>
                        <a:pt x="849" y="388"/>
                      </a:lnTo>
                      <a:lnTo>
                        <a:pt x="849" y="377"/>
                      </a:lnTo>
                      <a:lnTo>
                        <a:pt x="849" y="365"/>
                      </a:lnTo>
                      <a:lnTo>
                        <a:pt x="849" y="353"/>
                      </a:lnTo>
                      <a:lnTo>
                        <a:pt x="849" y="342"/>
                      </a:lnTo>
                      <a:lnTo>
                        <a:pt x="850" y="330"/>
                      </a:lnTo>
                      <a:lnTo>
                        <a:pt x="851" y="319"/>
                      </a:lnTo>
                      <a:lnTo>
                        <a:pt x="851" y="309"/>
                      </a:lnTo>
                      <a:lnTo>
                        <a:pt x="852" y="299"/>
                      </a:lnTo>
                      <a:lnTo>
                        <a:pt x="853" y="291"/>
                      </a:lnTo>
                      <a:lnTo>
                        <a:pt x="854" y="282"/>
                      </a:lnTo>
                      <a:lnTo>
                        <a:pt x="855" y="274"/>
                      </a:lnTo>
                      <a:lnTo>
                        <a:pt x="856" y="265"/>
                      </a:lnTo>
                      <a:lnTo>
                        <a:pt x="856" y="257"/>
                      </a:lnTo>
                      <a:lnTo>
                        <a:pt x="857" y="250"/>
                      </a:lnTo>
                      <a:lnTo>
                        <a:pt x="858" y="242"/>
                      </a:lnTo>
                      <a:lnTo>
                        <a:pt x="859" y="234"/>
                      </a:lnTo>
                      <a:lnTo>
                        <a:pt x="860" y="227"/>
                      </a:lnTo>
                      <a:lnTo>
                        <a:pt x="861" y="220"/>
                      </a:lnTo>
                      <a:lnTo>
                        <a:pt x="862" y="213"/>
                      </a:lnTo>
                      <a:lnTo>
                        <a:pt x="863" y="207"/>
                      </a:lnTo>
                      <a:lnTo>
                        <a:pt x="864" y="199"/>
                      </a:lnTo>
                      <a:lnTo>
                        <a:pt x="865" y="193"/>
                      </a:lnTo>
                      <a:lnTo>
                        <a:pt x="866" y="186"/>
                      </a:lnTo>
                      <a:lnTo>
                        <a:pt x="868" y="179"/>
                      </a:lnTo>
                      <a:lnTo>
                        <a:pt x="870" y="172"/>
                      </a:lnTo>
                      <a:lnTo>
                        <a:pt x="871" y="166"/>
                      </a:lnTo>
                      <a:lnTo>
                        <a:pt x="873" y="159"/>
                      </a:lnTo>
                      <a:lnTo>
                        <a:pt x="875" y="152"/>
                      </a:lnTo>
                      <a:lnTo>
                        <a:pt x="876" y="145"/>
                      </a:lnTo>
                      <a:lnTo>
                        <a:pt x="878" y="138"/>
                      </a:lnTo>
                      <a:lnTo>
                        <a:pt x="880" y="130"/>
                      </a:lnTo>
                      <a:lnTo>
                        <a:pt x="883" y="123"/>
                      </a:lnTo>
                      <a:lnTo>
                        <a:pt x="885" y="116"/>
                      </a:lnTo>
                      <a:lnTo>
                        <a:pt x="888" y="108"/>
                      </a:lnTo>
                      <a:lnTo>
                        <a:pt x="890" y="100"/>
                      </a:lnTo>
                      <a:lnTo>
                        <a:pt x="893" y="92"/>
                      </a:lnTo>
                      <a:lnTo>
                        <a:pt x="896" y="83"/>
                      </a:lnTo>
                      <a:lnTo>
                        <a:pt x="899" y="74"/>
                      </a:lnTo>
                      <a:lnTo>
                        <a:pt x="901" y="69"/>
                      </a:lnTo>
                      <a:lnTo>
                        <a:pt x="902" y="65"/>
                      </a:lnTo>
                      <a:lnTo>
                        <a:pt x="903" y="60"/>
                      </a:lnTo>
                      <a:lnTo>
                        <a:pt x="905" y="55"/>
                      </a:lnTo>
                      <a:lnTo>
                        <a:pt x="906" y="51"/>
                      </a:lnTo>
                      <a:lnTo>
                        <a:pt x="909" y="45"/>
                      </a:lnTo>
                      <a:lnTo>
                        <a:pt x="911" y="40"/>
                      </a:lnTo>
                      <a:lnTo>
                        <a:pt x="914" y="36"/>
                      </a:lnTo>
                      <a:lnTo>
                        <a:pt x="918" y="31"/>
                      </a:lnTo>
                      <a:lnTo>
                        <a:pt x="923" y="27"/>
                      </a:lnTo>
                      <a:lnTo>
                        <a:pt x="928" y="22"/>
                      </a:lnTo>
                      <a:lnTo>
                        <a:pt x="935" y="17"/>
                      </a:lnTo>
                      <a:lnTo>
                        <a:pt x="943" y="13"/>
                      </a:lnTo>
                      <a:lnTo>
                        <a:pt x="952" y="8"/>
                      </a:lnTo>
                      <a:lnTo>
                        <a:pt x="963" y="4"/>
                      </a:lnTo>
                      <a:lnTo>
                        <a:pt x="974" y="0"/>
                      </a:lnTo>
                      <a:lnTo>
                        <a:pt x="0" y="0"/>
                      </a:lnTo>
                      <a:lnTo>
                        <a:pt x="11" y="3"/>
                      </a:lnTo>
                      <a:lnTo>
                        <a:pt x="20" y="6"/>
                      </a:lnTo>
                      <a:lnTo>
                        <a:pt x="28" y="9"/>
                      </a:lnTo>
                      <a:lnTo>
                        <a:pt x="35" y="11"/>
                      </a:lnTo>
                      <a:lnTo>
                        <a:pt x="41" y="14"/>
                      </a:lnTo>
                      <a:lnTo>
                        <a:pt x="45" y="16"/>
                      </a:lnTo>
                      <a:lnTo>
                        <a:pt x="48" y="18"/>
                      </a:lnTo>
                      <a:lnTo>
                        <a:pt x="51" y="20"/>
                      </a:lnTo>
                      <a:lnTo>
                        <a:pt x="52" y="21"/>
                      </a:lnTo>
                      <a:lnTo>
                        <a:pt x="54" y="22"/>
                      </a:lnTo>
                      <a:lnTo>
                        <a:pt x="56" y="23"/>
                      </a:lnTo>
                      <a:lnTo>
                        <a:pt x="57" y="25"/>
                      </a:lnTo>
                      <a:lnTo>
                        <a:pt x="59" y="27"/>
                      </a:lnTo>
                      <a:lnTo>
                        <a:pt x="60" y="27"/>
                      </a:lnTo>
                      <a:lnTo>
                        <a:pt x="62" y="29"/>
                      </a:lnTo>
                      <a:lnTo>
                        <a:pt x="65" y="31"/>
                      </a:lnTo>
                      <a:lnTo>
                        <a:pt x="71" y="36"/>
                      </a:lnTo>
                      <a:lnTo>
                        <a:pt x="76" y="44"/>
                      </a:lnTo>
                      <a:lnTo>
                        <a:pt x="80" y="55"/>
                      </a:lnTo>
                      <a:lnTo>
                        <a:pt x="84" y="69"/>
                      </a:lnTo>
                      <a:lnTo>
                        <a:pt x="86" y="83"/>
                      </a:lnTo>
                      <a:lnTo>
                        <a:pt x="89" y="100"/>
                      </a:lnTo>
                      <a:lnTo>
                        <a:pt x="90" y="118"/>
                      </a:lnTo>
                      <a:lnTo>
                        <a:pt x="92" y="137"/>
                      </a:lnTo>
                      <a:lnTo>
                        <a:pt x="92" y="156"/>
                      </a:lnTo>
                      <a:lnTo>
                        <a:pt x="92" y="175"/>
                      </a:lnTo>
                      <a:lnTo>
                        <a:pt x="92" y="194"/>
                      </a:lnTo>
                      <a:lnTo>
                        <a:pt x="92" y="212"/>
                      </a:lnTo>
                      <a:lnTo>
                        <a:pt x="92" y="228"/>
                      </a:lnTo>
                      <a:lnTo>
                        <a:pt x="92" y="243"/>
                      </a:lnTo>
                      <a:lnTo>
                        <a:pt x="92" y="257"/>
                      </a:lnTo>
                      <a:lnTo>
                        <a:pt x="92" y="268"/>
                      </a:lnTo>
                      <a:lnTo>
                        <a:pt x="92" y="277"/>
                      </a:lnTo>
                      <a:lnTo>
                        <a:pt x="91" y="288"/>
                      </a:lnTo>
                      <a:lnTo>
                        <a:pt x="90" y="298"/>
                      </a:lnTo>
                      <a:lnTo>
                        <a:pt x="89" y="308"/>
                      </a:lnTo>
                      <a:lnTo>
                        <a:pt x="87" y="319"/>
                      </a:lnTo>
                      <a:lnTo>
                        <a:pt x="85" y="330"/>
                      </a:lnTo>
                      <a:lnTo>
                        <a:pt x="84" y="339"/>
                      </a:lnTo>
                      <a:lnTo>
                        <a:pt x="83" y="350"/>
                      </a:lnTo>
                      <a:lnTo>
                        <a:pt x="81" y="360"/>
                      </a:lnTo>
                      <a:lnTo>
                        <a:pt x="80" y="370"/>
                      </a:lnTo>
                      <a:lnTo>
                        <a:pt x="80" y="381"/>
                      </a:lnTo>
                      <a:lnTo>
                        <a:pt x="79" y="391"/>
                      </a:lnTo>
                      <a:lnTo>
                        <a:pt x="80" y="401"/>
                      </a:lnTo>
                      <a:lnTo>
                        <a:pt x="80" y="411"/>
                      </a:lnTo>
                      <a:lnTo>
                        <a:pt x="81" y="421"/>
                      </a:lnTo>
                      <a:lnTo>
                        <a:pt x="84" y="431"/>
                      </a:lnTo>
                      <a:lnTo>
                        <a:pt x="85" y="437"/>
                      </a:lnTo>
                      <a:lnTo>
                        <a:pt x="88" y="444"/>
                      </a:lnTo>
                      <a:lnTo>
                        <a:pt x="90" y="450"/>
                      </a:lnTo>
                      <a:lnTo>
                        <a:pt x="94" y="457"/>
                      </a:lnTo>
                      <a:lnTo>
                        <a:pt x="97" y="462"/>
                      </a:lnTo>
                      <a:lnTo>
                        <a:pt x="101" y="468"/>
                      </a:lnTo>
                      <a:lnTo>
                        <a:pt x="105" y="473"/>
                      </a:lnTo>
                      <a:lnTo>
                        <a:pt x="110" y="479"/>
                      </a:lnTo>
                      <a:lnTo>
                        <a:pt x="114" y="482"/>
                      </a:lnTo>
                      <a:lnTo>
                        <a:pt x="119" y="487"/>
                      </a:lnTo>
                      <a:lnTo>
                        <a:pt x="125" y="491"/>
                      </a:lnTo>
                      <a:lnTo>
                        <a:pt x="130" y="495"/>
                      </a:lnTo>
                      <a:lnTo>
                        <a:pt x="135" y="499"/>
                      </a:lnTo>
                      <a:lnTo>
                        <a:pt x="140" y="501"/>
                      </a:lnTo>
                      <a:lnTo>
                        <a:pt x="145" y="504"/>
                      </a:lnTo>
                      <a:lnTo>
                        <a:pt x="151" y="506"/>
                      </a:lnTo>
                      <a:lnTo>
                        <a:pt x="157" y="506"/>
                      </a:lnTo>
                      <a:lnTo>
                        <a:pt x="162" y="504"/>
                      </a:lnTo>
                      <a:lnTo>
                        <a:pt x="167" y="501"/>
                      </a:lnTo>
                      <a:lnTo>
                        <a:pt x="173" y="496"/>
                      </a:lnTo>
                      <a:lnTo>
                        <a:pt x="178" y="491"/>
                      </a:lnTo>
                      <a:lnTo>
                        <a:pt x="182" y="484"/>
                      </a:lnTo>
                      <a:lnTo>
                        <a:pt x="187" y="479"/>
                      </a:lnTo>
                      <a:lnTo>
                        <a:pt x="192" y="473"/>
                      </a:lnTo>
                      <a:lnTo>
                        <a:pt x="199" y="467"/>
                      </a:lnTo>
                      <a:lnTo>
                        <a:pt x="208" y="463"/>
                      </a:lnTo>
                      <a:lnTo>
                        <a:pt x="220" y="462"/>
                      </a:lnTo>
                      <a:lnTo>
                        <a:pt x="232" y="462"/>
                      </a:lnTo>
                      <a:lnTo>
                        <a:pt x="246" y="463"/>
                      </a:lnTo>
                      <a:lnTo>
                        <a:pt x="260" y="466"/>
                      </a:lnTo>
                      <a:lnTo>
                        <a:pt x="274" y="470"/>
                      </a:lnTo>
                      <a:lnTo>
                        <a:pt x="289" y="474"/>
                      </a:lnTo>
                      <a:lnTo>
                        <a:pt x="304" y="479"/>
                      </a:lnTo>
                      <a:lnTo>
                        <a:pt x="319" y="484"/>
                      </a:lnTo>
                      <a:lnTo>
                        <a:pt x="332" y="490"/>
                      </a:lnTo>
                      <a:lnTo>
                        <a:pt x="344" y="495"/>
                      </a:lnTo>
                      <a:lnTo>
                        <a:pt x="356" y="500"/>
                      </a:lnTo>
                      <a:lnTo>
                        <a:pt x="365" y="504"/>
                      </a:lnTo>
                      <a:lnTo>
                        <a:pt x="372" y="507"/>
                      </a:lnTo>
                      <a:lnTo>
                        <a:pt x="378" y="509"/>
                      </a:lnTo>
                      <a:lnTo>
                        <a:pt x="390" y="513"/>
                      </a:lnTo>
                      <a:lnTo>
                        <a:pt x="400" y="516"/>
                      </a:lnTo>
                      <a:lnTo>
                        <a:pt x="410" y="519"/>
                      </a:lnTo>
                      <a:lnTo>
                        <a:pt x="417" y="522"/>
                      </a:lnTo>
                      <a:lnTo>
                        <a:pt x="424" y="524"/>
                      </a:lnTo>
                      <a:lnTo>
                        <a:pt x="430" y="525"/>
                      </a:lnTo>
                      <a:lnTo>
                        <a:pt x="435" y="526"/>
                      </a:lnTo>
                      <a:lnTo>
                        <a:pt x="441" y="528"/>
                      </a:lnTo>
                      <a:lnTo>
                        <a:pt x="445" y="528"/>
                      </a:lnTo>
                      <a:lnTo>
                        <a:pt x="451" y="528"/>
                      </a:lnTo>
                      <a:lnTo>
                        <a:pt x="457" y="528"/>
                      </a:lnTo>
                      <a:lnTo>
                        <a:pt x="463" y="528"/>
                      </a:lnTo>
                      <a:lnTo>
                        <a:pt x="470" y="528"/>
                      </a:lnTo>
                      <a:lnTo>
                        <a:pt x="478" y="528"/>
                      </a:lnTo>
                      <a:lnTo>
                        <a:pt x="488" y="527"/>
                      </a:lnTo>
                      <a:lnTo>
                        <a:pt x="500" y="526"/>
                      </a:lnTo>
                      <a:lnTo>
                        <a:pt x="508" y="525"/>
                      </a:lnTo>
                      <a:lnTo>
                        <a:pt x="518" y="522"/>
                      </a:lnTo>
                      <a:lnTo>
                        <a:pt x="530" y="517"/>
                      </a:lnTo>
                      <a:lnTo>
                        <a:pt x="544" y="512"/>
                      </a:lnTo>
                      <a:lnTo>
                        <a:pt x="558" y="506"/>
                      </a:lnTo>
                      <a:lnTo>
                        <a:pt x="573" y="499"/>
                      </a:lnTo>
                      <a:lnTo>
                        <a:pt x="589" y="493"/>
                      </a:lnTo>
                      <a:lnTo>
                        <a:pt x="604" y="486"/>
                      </a:lnTo>
                      <a:lnTo>
                        <a:pt x="620" y="481"/>
                      </a:lnTo>
                      <a:lnTo>
                        <a:pt x="636" y="475"/>
                      </a:lnTo>
                      <a:lnTo>
                        <a:pt x="651" y="472"/>
                      </a:lnTo>
                      <a:lnTo>
                        <a:pt x="664" y="470"/>
                      </a:lnTo>
                      <a:lnTo>
                        <a:pt x="677" y="469"/>
                      </a:lnTo>
                      <a:lnTo>
                        <a:pt x="688" y="470"/>
                      </a:lnTo>
                      <a:lnTo>
                        <a:pt x="697" y="474"/>
                      </a:lnTo>
                      <a:lnTo>
                        <a:pt x="705" y="480"/>
                      </a:lnTo>
                    </a:path>
                  </a:pathLst>
                </a:custGeom>
                <a:solidFill>
                  <a:srgbClr val="CCEC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grpSp>
            <p:nvGrpSpPr>
              <p:cNvPr id="54284" name="Group 67">
                <a:extLst>
                  <a:ext uri="{FF2B5EF4-FFF2-40B4-BE49-F238E27FC236}">
                    <a16:creationId xmlns:a16="http://schemas.microsoft.com/office/drawing/2014/main" id="{133EFD2E-D46B-414A-B707-3A1F5F2D7E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38" y="2671"/>
                <a:ext cx="1392" cy="1217"/>
                <a:chOff x="3552" y="2832"/>
                <a:chExt cx="1340" cy="1217"/>
              </a:xfrm>
            </p:grpSpPr>
            <p:sp>
              <p:nvSpPr>
                <p:cNvPr id="127044" name="Freeform 68">
                  <a:extLst>
                    <a:ext uri="{FF2B5EF4-FFF2-40B4-BE49-F238E27FC236}">
                      <a16:creationId xmlns:a16="http://schemas.microsoft.com/office/drawing/2014/main" id="{EF1B3B4C-94A9-AA4E-B6CC-F8EDF0946B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2" y="2832"/>
                  <a:ext cx="1340" cy="1145"/>
                </a:xfrm>
                <a:custGeom>
                  <a:avLst/>
                  <a:gdLst>
                    <a:gd name="T0" fmla="*/ 30 w 1340"/>
                    <a:gd name="T1" fmla="*/ 222 h 1145"/>
                    <a:gd name="T2" fmla="*/ 1 w 1340"/>
                    <a:gd name="T3" fmla="*/ 178 h 1145"/>
                    <a:gd name="T4" fmla="*/ 13 w 1340"/>
                    <a:gd name="T5" fmla="*/ 98 h 1145"/>
                    <a:gd name="T6" fmla="*/ 49 w 1340"/>
                    <a:gd name="T7" fmla="*/ 27 h 1145"/>
                    <a:gd name="T8" fmla="*/ 95 w 1340"/>
                    <a:gd name="T9" fmla="*/ 3 h 1145"/>
                    <a:gd name="T10" fmla="*/ 150 w 1340"/>
                    <a:gd name="T11" fmla="*/ 1 h 1145"/>
                    <a:gd name="T12" fmla="*/ 235 w 1340"/>
                    <a:gd name="T13" fmla="*/ 276 h 1145"/>
                    <a:gd name="T14" fmla="*/ 316 w 1340"/>
                    <a:gd name="T15" fmla="*/ 750 h 1145"/>
                    <a:gd name="T16" fmla="*/ 319 w 1340"/>
                    <a:gd name="T17" fmla="*/ 796 h 1145"/>
                    <a:gd name="T18" fmla="*/ 321 w 1340"/>
                    <a:gd name="T19" fmla="*/ 839 h 1145"/>
                    <a:gd name="T20" fmla="*/ 322 w 1340"/>
                    <a:gd name="T21" fmla="*/ 881 h 1145"/>
                    <a:gd name="T22" fmla="*/ 326 w 1340"/>
                    <a:gd name="T23" fmla="*/ 923 h 1145"/>
                    <a:gd name="T24" fmla="*/ 335 w 1340"/>
                    <a:gd name="T25" fmla="*/ 967 h 1145"/>
                    <a:gd name="T26" fmla="*/ 349 w 1340"/>
                    <a:gd name="T27" fmla="*/ 1007 h 1145"/>
                    <a:gd name="T28" fmla="*/ 370 w 1340"/>
                    <a:gd name="T29" fmla="*/ 1028 h 1145"/>
                    <a:gd name="T30" fmla="*/ 402 w 1340"/>
                    <a:gd name="T31" fmla="*/ 1045 h 1145"/>
                    <a:gd name="T32" fmla="*/ 428 w 1340"/>
                    <a:gd name="T33" fmla="*/ 1046 h 1145"/>
                    <a:gd name="T34" fmla="*/ 486 w 1340"/>
                    <a:gd name="T35" fmla="*/ 1000 h 1145"/>
                    <a:gd name="T36" fmla="*/ 512 w 1340"/>
                    <a:gd name="T37" fmla="*/ 975 h 1145"/>
                    <a:gd name="T38" fmla="*/ 520 w 1340"/>
                    <a:gd name="T39" fmla="*/ 965 h 1145"/>
                    <a:gd name="T40" fmla="*/ 758 w 1340"/>
                    <a:gd name="T41" fmla="*/ 983 h 1145"/>
                    <a:gd name="T42" fmla="*/ 805 w 1340"/>
                    <a:gd name="T43" fmla="*/ 1007 h 1145"/>
                    <a:gd name="T44" fmla="*/ 838 w 1340"/>
                    <a:gd name="T45" fmla="*/ 1032 h 1145"/>
                    <a:gd name="T46" fmla="*/ 871 w 1340"/>
                    <a:gd name="T47" fmla="*/ 1055 h 1145"/>
                    <a:gd name="T48" fmla="*/ 899 w 1340"/>
                    <a:gd name="T49" fmla="*/ 1051 h 1145"/>
                    <a:gd name="T50" fmla="*/ 920 w 1340"/>
                    <a:gd name="T51" fmla="*/ 1018 h 1145"/>
                    <a:gd name="T52" fmla="*/ 936 w 1340"/>
                    <a:gd name="T53" fmla="*/ 968 h 1145"/>
                    <a:gd name="T54" fmla="*/ 946 w 1340"/>
                    <a:gd name="T55" fmla="*/ 910 h 1145"/>
                    <a:gd name="T56" fmla="*/ 952 w 1340"/>
                    <a:gd name="T57" fmla="*/ 853 h 1145"/>
                    <a:gd name="T58" fmla="*/ 954 w 1340"/>
                    <a:gd name="T59" fmla="*/ 808 h 1145"/>
                    <a:gd name="T60" fmla="*/ 1157 w 1340"/>
                    <a:gd name="T61" fmla="*/ 0 h 1145"/>
                    <a:gd name="T62" fmla="*/ 1211 w 1340"/>
                    <a:gd name="T63" fmla="*/ 3 h 1145"/>
                    <a:gd name="T64" fmla="*/ 1262 w 1340"/>
                    <a:gd name="T65" fmla="*/ 16 h 1145"/>
                    <a:gd name="T66" fmla="*/ 1305 w 1340"/>
                    <a:gd name="T67" fmla="*/ 48 h 1145"/>
                    <a:gd name="T68" fmla="*/ 1328 w 1340"/>
                    <a:gd name="T69" fmla="*/ 88 h 1145"/>
                    <a:gd name="T70" fmla="*/ 1339 w 1340"/>
                    <a:gd name="T71" fmla="*/ 131 h 1145"/>
                    <a:gd name="T72" fmla="*/ 1334 w 1340"/>
                    <a:gd name="T73" fmla="*/ 174 h 1145"/>
                    <a:gd name="T74" fmla="*/ 1316 w 1340"/>
                    <a:gd name="T75" fmla="*/ 200 h 1145"/>
                    <a:gd name="T76" fmla="*/ 1292 w 1340"/>
                    <a:gd name="T77" fmla="*/ 210 h 1145"/>
                    <a:gd name="T78" fmla="*/ 1265 w 1340"/>
                    <a:gd name="T79" fmla="*/ 214 h 1145"/>
                    <a:gd name="T80" fmla="*/ 1208 w 1340"/>
                    <a:gd name="T81" fmla="*/ 78 h 1145"/>
                    <a:gd name="T82" fmla="*/ 1173 w 1340"/>
                    <a:gd name="T83" fmla="*/ 87 h 1145"/>
                    <a:gd name="T84" fmla="*/ 1148 w 1340"/>
                    <a:gd name="T85" fmla="*/ 109 h 1145"/>
                    <a:gd name="T86" fmla="*/ 1148 w 1340"/>
                    <a:gd name="T87" fmla="*/ 135 h 1145"/>
                    <a:gd name="T88" fmla="*/ 1176 w 1340"/>
                    <a:gd name="T89" fmla="*/ 143 h 1145"/>
                    <a:gd name="T90" fmla="*/ 1010 w 1340"/>
                    <a:gd name="T91" fmla="*/ 1142 h 1145"/>
                    <a:gd name="T92" fmla="*/ 191 w 1340"/>
                    <a:gd name="T93" fmla="*/ 139 h 1145"/>
                    <a:gd name="T94" fmla="*/ 200 w 1340"/>
                    <a:gd name="T95" fmla="*/ 115 h 1145"/>
                    <a:gd name="T96" fmla="*/ 176 w 1340"/>
                    <a:gd name="T97" fmla="*/ 89 h 1145"/>
                    <a:gd name="T98" fmla="*/ 132 w 1340"/>
                    <a:gd name="T99" fmla="*/ 80 h 1145"/>
                    <a:gd name="T100" fmla="*/ 119 w 1340"/>
                    <a:gd name="T101" fmla="*/ 81 h 1145"/>
                    <a:gd name="T102" fmla="*/ 101 w 1340"/>
                    <a:gd name="T103" fmla="*/ 82 h 1145"/>
                    <a:gd name="T104" fmla="*/ 73 w 1340"/>
                    <a:gd name="T105" fmla="*/ 84 h 1145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0" t="0" r="r" b="b"/>
                  <a:pathLst>
                    <a:path w="1340" h="1145">
                      <a:moveTo>
                        <a:pt x="86" y="225"/>
                      </a:moveTo>
                      <a:lnTo>
                        <a:pt x="69" y="227"/>
                      </a:lnTo>
                      <a:lnTo>
                        <a:pt x="54" y="227"/>
                      </a:lnTo>
                      <a:lnTo>
                        <a:pt x="41" y="225"/>
                      </a:lnTo>
                      <a:lnTo>
                        <a:pt x="30" y="222"/>
                      </a:lnTo>
                      <a:lnTo>
                        <a:pt x="21" y="216"/>
                      </a:lnTo>
                      <a:lnTo>
                        <a:pt x="13" y="209"/>
                      </a:lnTo>
                      <a:lnTo>
                        <a:pt x="7" y="200"/>
                      </a:lnTo>
                      <a:lnTo>
                        <a:pt x="3" y="190"/>
                      </a:lnTo>
                      <a:lnTo>
                        <a:pt x="1" y="178"/>
                      </a:lnTo>
                      <a:lnTo>
                        <a:pt x="0" y="165"/>
                      </a:lnTo>
                      <a:lnTo>
                        <a:pt x="1" y="150"/>
                      </a:lnTo>
                      <a:lnTo>
                        <a:pt x="3" y="134"/>
                      </a:lnTo>
                      <a:lnTo>
                        <a:pt x="7" y="117"/>
                      </a:lnTo>
                      <a:lnTo>
                        <a:pt x="13" y="98"/>
                      </a:lnTo>
                      <a:lnTo>
                        <a:pt x="20" y="79"/>
                      </a:lnTo>
                      <a:lnTo>
                        <a:pt x="28" y="58"/>
                      </a:lnTo>
                      <a:lnTo>
                        <a:pt x="35" y="46"/>
                      </a:lnTo>
                      <a:lnTo>
                        <a:pt x="41" y="35"/>
                      </a:lnTo>
                      <a:lnTo>
                        <a:pt x="49" y="27"/>
                      </a:lnTo>
                      <a:lnTo>
                        <a:pt x="57" y="19"/>
                      </a:lnTo>
                      <a:lnTo>
                        <a:pt x="66" y="14"/>
                      </a:lnTo>
                      <a:lnTo>
                        <a:pt x="75" y="9"/>
                      </a:lnTo>
                      <a:lnTo>
                        <a:pt x="85" y="5"/>
                      </a:lnTo>
                      <a:lnTo>
                        <a:pt x="95" y="3"/>
                      </a:lnTo>
                      <a:lnTo>
                        <a:pt x="106" y="1"/>
                      </a:lnTo>
                      <a:lnTo>
                        <a:pt x="117" y="0"/>
                      </a:lnTo>
                      <a:lnTo>
                        <a:pt x="128" y="0"/>
                      </a:lnTo>
                      <a:lnTo>
                        <a:pt x="139" y="0"/>
                      </a:lnTo>
                      <a:lnTo>
                        <a:pt x="150" y="1"/>
                      </a:lnTo>
                      <a:lnTo>
                        <a:pt x="161" y="2"/>
                      </a:lnTo>
                      <a:lnTo>
                        <a:pt x="172" y="3"/>
                      </a:lnTo>
                      <a:lnTo>
                        <a:pt x="183" y="4"/>
                      </a:lnTo>
                      <a:lnTo>
                        <a:pt x="208" y="39"/>
                      </a:lnTo>
                      <a:lnTo>
                        <a:pt x="235" y="276"/>
                      </a:lnTo>
                      <a:lnTo>
                        <a:pt x="265" y="434"/>
                      </a:lnTo>
                      <a:lnTo>
                        <a:pt x="312" y="720"/>
                      </a:lnTo>
                      <a:lnTo>
                        <a:pt x="313" y="730"/>
                      </a:lnTo>
                      <a:lnTo>
                        <a:pt x="314" y="740"/>
                      </a:lnTo>
                      <a:lnTo>
                        <a:pt x="316" y="750"/>
                      </a:lnTo>
                      <a:lnTo>
                        <a:pt x="317" y="759"/>
                      </a:lnTo>
                      <a:lnTo>
                        <a:pt x="317" y="769"/>
                      </a:lnTo>
                      <a:lnTo>
                        <a:pt x="318" y="778"/>
                      </a:lnTo>
                      <a:lnTo>
                        <a:pt x="318" y="787"/>
                      </a:lnTo>
                      <a:lnTo>
                        <a:pt x="319" y="796"/>
                      </a:lnTo>
                      <a:lnTo>
                        <a:pt x="319" y="805"/>
                      </a:lnTo>
                      <a:lnTo>
                        <a:pt x="320" y="813"/>
                      </a:lnTo>
                      <a:lnTo>
                        <a:pt x="320" y="822"/>
                      </a:lnTo>
                      <a:lnTo>
                        <a:pt x="320" y="831"/>
                      </a:lnTo>
                      <a:lnTo>
                        <a:pt x="321" y="839"/>
                      </a:lnTo>
                      <a:lnTo>
                        <a:pt x="321" y="847"/>
                      </a:lnTo>
                      <a:lnTo>
                        <a:pt x="321" y="856"/>
                      </a:lnTo>
                      <a:lnTo>
                        <a:pt x="321" y="864"/>
                      </a:lnTo>
                      <a:lnTo>
                        <a:pt x="322" y="873"/>
                      </a:lnTo>
                      <a:lnTo>
                        <a:pt x="322" y="881"/>
                      </a:lnTo>
                      <a:lnTo>
                        <a:pt x="323" y="889"/>
                      </a:lnTo>
                      <a:lnTo>
                        <a:pt x="323" y="898"/>
                      </a:lnTo>
                      <a:lnTo>
                        <a:pt x="324" y="906"/>
                      </a:lnTo>
                      <a:lnTo>
                        <a:pt x="325" y="914"/>
                      </a:lnTo>
                      <a:lnTo>
                        <a:pt x="326" y="923"/>
                      </a:lnTo>
                      <a:lnTo>
                        <a:pt x="328" y="931"/>
                      </a:lnTo>
                      <a:lnTo>
                        <a:pt x="329" y="940"/>
                      </a:lnTo>
                      <a:lnTo>
                        <a:pt x="331" y="949"/>
                      </a:lnTo>
                      <a:lnTo>
                        <a:pt x="333" y="958"/>
                      </a:lnTo>
                      <a:lnTo>
                        <a:pt x="335" y="967"/>
                      </a:lnTo>
                      <a:lnTo>
                        <a:pt x="337" y="976"/>
                      </a:lnTo>
                      <a:lnTo>
                        <a:pt x="340" y="985"/>
                      </a:lnTo>
                      <a:lnTo>
                        <a:pt x="343" y="994"/>
                      </a:lnTo>
                      <a:lnTo>
                        <a:pt x="347" y="1004"/>
                      </a:lnTo>
                      <a:lnTo>
                        <a:pt x="349" y="1007"/>
                      </a:lnTo>
                      <a:lnTo>
                        <a:pt x="351" y="1011"/>
                      </a:lnTo>
                      <a:lnTo>
                        <a:pt x="355" y="1015"/>
                      </a:lnTo>
                      <a:lnTo>
                        <a:pt x="359" y="1020"/>
                      </a:lnTo>
                      <a:lnTo>
                        <a:pt x="364" y="1024"/>
                      </a:lnTo>
                      <a:lnTo>
                        <a:pt x="370" y="1028"/>
                      </a:lnTo>
                      <a:lnTo>
                        <a:pt x="376" y="1032"/>
                      </a:lnTo>
                      <a:lnTo>
                        <a:pt x="383" y="1036"/>
                      </a:lnTo>
                      <a:lnTo>
                        <a:pt x="389" y="1040"/>
                      </a:lnTo>
                      <a:lnTo>
                        <a:pt x="396" y="1043"/>
                      </a:lnTo>
                      <a:lnTo>
                        <a:pt x="402" y="1045"/>
                      </a:lnTo>
                      <a:lnTo>
                        <a:pt x="408" y="1047"/>
                      </a:lnTo>
                      <a:lnTo>
                        <a:pt x="414" y="1049"/>
                      </a:lnTo>
                      <a:lnTo>
                        <a:pt x="419" y="1049"/>
                      </a:lnTo>
                      <a:lnTo>
                        <a:pt x="424" y="1048"/>
                      </a:lnTo>
                      <a:lnTo>
                        <a:pt x="428" y="1046"/>
                      </a:lnTo>
                      <a:lnTo>
                        <a:pt x="442" y="1035"/>
                      </a:lnTo>
                      <a:lnTo>
                        <a:pt x="456" y="1025"/>
                      </a:lnTo>
                      <a:lnTo>
                        <a:pt x="467" y="1016"/>
                      </a:lnTo>
                      <a:lnTo>
                        <a:pt x="477" y="1008"/>
                      </a:lnTo>
                      <a:lnTo>
                        <a:pt x="486" y="1000"/>
                      </a:lnTo>
                      <a:lnTo>
                        <a:pt x="493" y="994"/>
                      </a:lnTo>
                      <a:lnTo>
                        <a:pt x="500" y="988"/>
                      </a:lnTo>
                      <a:lnTo>
                        <a:pt x="505" y="983"/>
                      </a:lnTo>
                      <a:lnTo>
                        <a:pt x="509" y="979"/>
                      </a:lnTo>
                      <a:lnTo>
                        <a:pt x="512" y="975"/>
                      </a:lnTo>
                      <a:lnTo>
                        <a:pt x="515" y="971"/>
                      </a:lnTo>
                      <a:lnTo>
                        <a:pt x="517" y="969"/>
                      </a:lnTo>
                      <a:lnTo>
                        <a:pt x="518" y="967"/>
                      </a:lnTo>
                      <a:lnTo>
                        <a:pt x="519" y="966"/>
                      </a:lnTo>
                      <a:lnTo>
                        <a:pt x="520" y="965"/>
                      </a:lnTo>
                      <a:lnTo>
                        <a:pt x="520" y="964"/>
                      </a:lnTo>
                      <a:lnTo>
                        <a:pt x="613" y="910"/>
                      </a:lnTo>
                      <a:lnTo>
                        <a:pt x="730" y="973"/>
                      </a:lnTo>
                      <a:lnTo>
                        <a:pt x="745" y="978"/>
                      </a:lnTo>
                      <a:lnTo>
                        <a:pt x="758" y="983"/>
                      </a:lnTo>
                      <a:lnTo>
                        <a:pt x="769" y="988"/>
                      </a:lnTo>
                      <a:lnTo>
                        <a:pt x="779" y="992"/>
                      </a:lnTo>
                      <a:lnTo>
                        <a:pt x="789" y="997"/>
                      </a:lnTo>
                      <a:lnTo>
                        <a:pt x="798" y="1002"/>
                      </a:lnTo>
                      <a:lnTo>
                        <a:pt x="805" y="1007"/>
                      </a:lnTo>
                      <a:lnTo>
                        <a:pt x="812" y="1012"/>
                      </a:lnTo>
                      <a:lnTo>
                        <a:pt x="819" y="1017"/>
                      </a:lnTo>
                      <a:lnTo>
                        <a:pt x="826" y="1022"/>
                      </a:lnTo>
                      <a:lnTo>
                        <a:pt x="832" y="1027"/>
                      </a:lnTo>
                      <a:lnTo>
                        <a:pt x="838" y="1032"/>
                      </a:lnTo>
                      <a:lnTo>
                        <a:pt x="844" y="1037"/>
                      </a:lnTo>
                      <a:lnTo>
                        <a:pt x="851" y="1042"/>
                      </a:lnTo>
                      <a:lnTo>
                        <a:pt x="857" y="1047"/>
                      </a:lnTo>
                      <a:lnTo>
                        <a:pt x="865" y="1052"/>
                      </a:lnTo>
                      <a:lnTo>
                        <a:pt x="871" y="1055"/>
                      </a:lnTo>
                      <a:lnTo>
                        <a:pt x="878" y="1057"/>
                      </a:lnTo>
                      <a:lnTo>
                        <a:pt x="883" y="1057"/>
                      </a:lnTo>
                      <a:lnTo>
                        <a:pt x="889" y="1056"/>
                      </a:lnTo>
                      <a:lnTo>
                        <a:pt x="894" y="1054"/>
                      </a:lnTo>
                      <a:lnTo>
                        <a:pt x="899" y="1051"/>
                      </a:lnTo>
                      <a:lnTo>
                        <a:pt x="904" y="1046"/>
                      </a:lnTo>
                      <a:lnTo>
                        <a:pt x="909" y="1040"/>
                      </a:lnTo>
                      <a:lnTo>
                        <a:pt x="913" y="1034"/>
                      </a:lnTo>
                      <a:lnTo>
                        <a:pt x="917" y="1027"/>
                      </a:lnTo>
                      <a:lnTo>
                        <a:pt x="920" y="1018"/>
                      </a:lnTo>
                      <a:lnTo>
                        <a:pt x="924" y="1010"/>
                      </a:lnTo>
                      <a:lnTo>
                        <a:pt x="927" y="1000"/>
                      </a:lnTo>
                      <a:lnTo>
                        <a:pt x="930" y="990"/>
                      </a:lnTo>
                      <a:lnTo>
                        <a:pt x="933" y="979"/>
                      </a:lnTo>
                      <a:lnTo>
                        <a:pt x="936" y="968"/>
                      </a:lnTo>
                      <a:lnTo>
                        <a:pt x="938" y="957"/>
                      </a:lnTo>
                      <a:lnTo>
                        <a:pt x="940" y="945"/>
                      </a:lnTo>
                      <a:lnTo>
                        <a:pt x="943" y="934"/>
                      </a:lnTo>
                      <a:lnTo>
                        <a:pt x="944" y="922"/>
                      </a:lnTo>
                      <a:lnTo>
                        <a:pt x="946" y="910"/>
                      </a:lnTo>
                      <a:lnTo>
                        <a:pt x="948" y="898"/>
                      </a:lnTo>
                      <a:lnTo>
                        <a:pt x="949" y="886"/>
                      </a:lnTo>
                      <a:lnTo>
                        <a:pt x="950" y="875"/>
                      </a:lnTo>
                      <a:lnTo>
                        <a:pt x="951" y="864"/>
                      </a:lnTo>
                      <a:lnTo>
                        <a:pt x="952" y="853"/>
                      </a:lnTo>
                      <a:lnTo>
                        <a:pt x="953" y="843"/>
                      </a:lnTo>
                      <a:lnTo>
                        <a:pt x="953" y="833"/>
                      </a:lnTo>
                      <a:lnTo>
                        <a:pt x="954" y="824"/>
                      </a:lnTo>
                      <a:lnTo>
                        <a:pt x="954" y="816"/>
                      </a:lnTo>
                      <a:lnTo>
                        <a:pt x="954" y="808"/>
                      </a:lnTo>
                      <a:lnTo>
                        <a:pt x="954" y="802"/>
                      </a:lnTo>
                      <a:lnTo>
                        <a:pt x="1016" y="502"/>
                      </a:lnTo>
                      <a:lnTo>
                        <a:pt x="1066" y="327"/>
                      </a:lnTo>
                      <a:lnTo>
                        <a:pt x="1114" y="83"/>
                      </a:lnTo>
                      <a:lnTo>
                        <a:pt x="1157" y="0"/>
                      </a:lnTo>
                      <a:lnTo>
                        <a:pt x="1168" y="0"/>
                      </a:lnTo>
                      <a:lnTo>
                        <a:pt x="1178" y="1"/>
                      </a:lnTo>
                      <a:lnTo>
                        <a:pt x="1190" y="1"/>
                      </a:lnTo>
                      <a:lnTo>
                        <a:pt x="1200" y="2"/>
                      </a:lnTo>
                      <a:lnTo>
                        <a:pt x="1211" y="3"/>
                      </a:lnTo>
                      <a:lnTo>
                        <a:pt x="1221" y="4"/>
                      </a:lnTo>
                      <a:lnTo>
                        <a:pt x="1232" y="6"/>
                      </a:lnTo>
                      <a:lnTo>
                        <a:pt x="1242" y="9"/>
                      </a:lnTo>
                      <a:lnTo>
                        <a:pt x="1252" y="12"/>
                      </a:lnTo>
                      <a:lnTo>
                        <a:pt x="1262" y="16"/>
                      </a:lnTo>
                      <a:lnTo>
                        <a:pt x="1272" y="20"/>
                      </a:lnTo>
                      <a:lnTo>
                        <a:pt x="1280" y="26"/>
                      </a:lnTo>
                      <a:lnTo>
                        <a:pt x="1289" y="32"/>
                      </a:lnTo>
                      <a:lnTo>
                        <a:pt x="1298" y="39"/>
                      </a:lnTo>
                      <a:lnTo>
                        <a:pt x="1305" y="48"/>
                      </a:lnTo>
                      <a:lnTo>
                        <a:pt x="1312" y="58"/>
                      </a:lnTo>
                      <a:lnTo>
                        <a:pt x="1317" y="65"/>
                      </a:lnTo>
                      <a:lnTo>
                        <a:pt x="1321" y="72"/>
                      </a:lnTo>
                      <a:lnTo>
                        <a:pt x="1325" y="80"/>
                      </a:lnTo>
                      <a:lnTo>
                        <a:pt x="1328" y="88"/>
                      </a:lnTo>
                      <a:lnTo>
                        <a:pt x="1331" y="96"/>
                      </a:lnTo>
                      <a:lnTo>
                        <a:pt x="1334" y="104"/>
                      </a:lnTo>
                      <a:lnTo>
                        <a:pt x="1336" y="114"/>
                      </a:lnTo>
                      <a:lnTo>
                        <a:pt x="1338" y="122"/>
                      </a:lnTo>
                      <a:lnTo>
                        <a:pt x="1339" y="131"/>
                      </a:lnTo>
                      <a:lnTo>
                        <a:pt x="1339" y="140"/>
                      </a:lnTo>
                      <a:lnTo>
                        <a:pt x="1339" y="149"/>
                      </a:lnTo>
                      <a:lnTo>
                        <a:pt x="1338" y="157"/>
                      </a:lnTo>
                      <a:lnTo>
                        <a:pt x="1336" y="166"/>
                      </a:lnTo>
                      <a:lnTo>
                        <a:pt x="1334" y="174"/>
                      </a:lnTo>
                      <a:lnTo>
                        <a:pt x="1331" y="182"/>
                      </a:lnTo>
                      <a:lnTo>
                        <a:pt x="1326" y="189"/>
                      </a:lnTo>
                      <a:lnTo>
                        <a:pt x="1323" y="193"/>
                      </a:lnTo>
                      <a:lnTo>
                        <a:pt x="1320" y="197"/>
                      </a:lnTo>
                      <a:lnTo>
                        <a:pt x="1316" y="200"/>
                      </a:lnTo>
                      <a:lnTo>
                        <a:pt x="1311" y="203"/>
                      </a:lnTo>
                      <a:lnTo>
                        <a:pt x="1307" y="205"/>
                      </a:lnTo>
                      <a:lnTo>
                        <a:pt x="1302" y="207"/>
                      </a:lnTo>
                      <a:lnTo>
                        <a:pt x="1297" y="209"/>
                      </a:lnTo>
                      <a:lnTo>
                        <a:pt x="1292" y="210"/>
                      </a:lnTo>
                      <a:lnTo>
                        <a:pt x="1287" y="211"/>
                      </a:lnTo>
                      <a:lnTo>
                        <a:pt x="1281" y="212"/>
                      </a:lnTo>
                      <a:lnTo>
                        <a:pt x="1276" y="213"/>
                      </a:lnTo>
                      <a:lnTo>
                        <a:pt x="1270" y="214"/>
                      </a:lnTo>
                      <a:lnTo>
                        <a:pt x="1265" y="214"/>
                      </a:lnTo>
                      <a:lnTo>
                        <a:pt x="1260" y="214"/>
                      </a:lnTo>
                      <a:lnTo>
                        <a:pt x="1255" y="214"/>
                      </a:lnTo>
                      <a:lnTo>
                        <a:pt x="1251" y="215"/>
                      </a:lnTo>
                      <a:lnTo>
                        <a:pt x="1277" y="78"/>
                      </a:lnTo>
                      <a:lnTo>
                        <a:pt x="1208" y="78"/>
                      </a:lnTo>
                      <a:lnTo>
                        <a:pt x="1201" y="78"/>
                      </a:lnTo>
                      <a:lnTo>
                        <a:pt x="1194" y="80"/>
                      </a:lnTo>
                      <a:lnTo>
                        <a:pt x="1187" y="81"/>
                      </a:lnTo>
                      <a:lnTo>
                        <a:pt x="1180" y="84"/>
                      </a:lnTo>
                      <a:lnTo>
                        <a:pt x="1173" y="87"/>
                      </a:lnTo>
                      <a:lnTo>
                        <a:pt x="1167" y="91"/>
                      </a:lnTo>
                      <a:lnTo>
                        <a:pt x="1162" y="95"/>
                      </a:lnTo>
                      <a:lnTo>
                        <a:pt x="1156" y="99"/>
                      </a:lnTo>
                      <a:lnTo>
                        <a:pt x="1152" y="104"/>
                      </a:lnTo>
                      <a:lnTo>
                        <a:pt x="1148" y="109"/>
                      </a:lnTo>
                      <a:lnTo>
                        <a:pt x="1146" y="114"/>
                      </a:lnTo>
                      <a:lnTo>
                        <a:pt x="1144" y="119"/>
                      </a:lnTo>
                      <a:lnTo>
                        <a:pt x="1144" y="124"/>
                      </a:lnTo>
                      <a:lnTo>
                        <a:pt x="1145" y="130"/>
                      </a:lnTo>
                      <a:lnTo>
                        <a:pt x="1148" y="135"/>
                      </a:lnTo>
                      <a:lnTo>
                        <a:pt x="1152" y="140"/>
                      </a:lnTo>
                      <a:lnTo>
                        <a:pt x="1159" y="141"/>
                      </a:lnTo>
                      <a:lnTo>
                        <a:pt x="1164" y="142"/>
                      </a:lnTo>
                      <a:lnTo>
                        <a:pt x="1170" y="142"/>
                      </a:lnTo>
                      <a:lnTo>
                        <a:pt x="1176" y="143"/>
                      </a:lnTo>
                      <a:lnTo>
                        <a:pt x="1181" y="143"/>
                      </a:lnTo>
                      <a:lnTo>
                        <a:pt x="1186" y="144"/>
                      </a:lnTo>
                      <a:lnTo>
                        <a:pt x="1192" y="144"/>
                      </a:lnTo>
                      <a:lnTo>
                        <a:pt x="1198" y="146"/>
                      </a:lnTo>
                      <a:lnTo>
                        <a:pt x="1010" y="1142"/>
                      </a:lnTo>
                      <a:lnTo>
                        <a:pt x="248" y="1144"/>
                      </a:lnTo>
                      <a:lnTo>
                        <a:pt x="148" y="148"/>
                      </a:lnTo>
                      <a:lnTo>
                        <a:pt x="176" y="144"/>
                      </a:lnTo>
                      <a:lnTo>
                        <a:pt x="184" y="142"/>
                      </a:lnTo>
                      <a:lnTo>
                        <a:pt x="191" y="139"/>
                      </a:lnTo>
                      <a:lnTo>
                        <a:pt x="196" y="135"/>
                      </a:lnTo>
                      <a:lnTo>
                        <a:pt x="199" y="131"/>
                      </a:lnTo>
                      <a:lnTo>
                        <a:pt x="201" y="126"/>
                      </a:lnTo>
                      <a:lnTo>
                        <a:pt x="201" y="120"/>
                      </a:lnTo>
                      <a:lnTo>
                        <a:pt x="200" y="115"/>
                      </a:lnTo>
                      <a:lnTo>
                        <a:pt x="198" y="109"/>
                      </a:lnTo>
                      <a:lnTo>
                        <a:pt x="194" y="104"/>
                      </a:lnTo>
                      <a:lnTo>
                        <a:pt x="189" y="98"/>
                      </a:lnTo>
                      <a:lnTo>
                        <a:pt x="183" y="93"/>
                      </a:lnTo>
                      <a:lnTo>
                        <a:pt x="176" y="89"/>
                      </a:lnTo>
                      <a:lnTo>
                        <a:pt x="167" y="85"/>
                      </a:lnTo>
                      <a:lnTo>
                        <a:pt x="158" y="83"/>
                      </a:lnTo>
                      <a:lnTo>
                        <a:pt x="146" y="81"/>
                      </a:lnTo>
                      <a:lnTo>
                        <a:pt x="134" y="80"/>
                      </a:lnTo>
                      <a:lnTo>
                        <a:pt x="132" y="80"/>
                      </a:lnTo>
                      <a:lnTo>
                        <a:pt x="129" y="80"/>
                      </a:lnTo>
                      <a:lnTo>
                        <a:pt x="127" y="80"/>
                      </a:lnTo>
                      <a:lnTo>
                        <a:pt x="124" y="81"/>
                      </a:lnTo>
                      <a:lnTo>
                        <a:pt x="121" y="81"/>
                      </a:lnTo>
                      <a:lnTo>
                        <a:pt x="119" y="81"/>
                      </a:lnTo>
                      <a:lnTo>
                        <a:pt x="115" y="81"/>
                      </a:lnTo>
                      <a:lnTo>
                        <a:pt x="112" y="81"/>
                      </a:lnTo>
                      <a:lnTo>
                        <a:pt x="109" y="81"/>
                      </a:lnTo>
                      <a:lnTo>
                        <a:pt x="104" y="82"/>
                      </a:lnTo>
                      <a:lnTo>
                        <a:pt x="101" y="82"/>
                      </a:lnTo>
                      <a:lnTo>
                        <a:pt x="96" y="82"/>
                      </a:lnTo>
                      <a:lnTo>
                        <a:pt x="91" y="83"/>
                      </a:lnTo>
                      <a:lnTo>
                        <a:pt x="85" y="83"/>
                      </a:lnTo>
                      <a:lnTo>
                        <a:pt x="79" y="83"/>
                      </a:lnTo>
                      <a:lnTo>
                        <a:pt x="73" y="84"/>
                      </a:lnTo>
                      <a:lnTo>
                        <a:pt x="86" y="225"/>
                      </a:lnTo>
                    </a:path>
                  </a:pathLst>
                </a:custGeom>
                <a:solidFill>
                  <a:srgbClr val="99CC9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rnd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grpSp>
              <p:nvGrpSpPr>
                <p:cNvPr id="54286" name="Group 69">
                  <a:extLst>
                    <a:ext uri="{FF2B5EF4-FFF2-40B4-BE49-F238E27FC236}">
                      <a16:creationId xmlns:a16="http://schemas.microsoft.com/office/drawing/2014/main" id="{6DA73CEA-F089-F740-B26F-14BEDDF6B34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621" y="2909"/>
                  <a:ext cx="1216" cy="1140"/>
                  <a:chOff x="3621" y="2909"/>
                  <a:chExt cx="1216" cy="1140"/>
                </a:xfrm>
              </p:grpSpPr>
              <p:sp>
                <p:nvSpPr>
                  <p:cNvPr id="127046" name="Freeform 70">
                    <a:extLst>
                      <a:ext uri="{FF2B5EF4-FFF2-40B4-BE49-F238E27FC236}">
                        <a16:creationId xmlns:a16="http://schemas.microsoft.com/office/drawing/2014/main" id="{1BE37517-334F-5542-AE2A-3381C3249FB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26" y="2910"/>
                    <a:ext cx="1205" cy="1139"/>
                  </a:xfrm>
                  <a:custGeom>
                    <a:avLst/>
                    <a:gdLst>
                      <a:gd name="T0" fmla="*/ 74 w 1205"/>
                      <a:gd name="T1" fmla="*/ 3 h 1139"/>
                      <a:gd name="T2" fmla="*/ 94 w 1205"/>
                      <a:gd name="T3" fmla="*/ 7 h 1139"/>
                      <a:gd name="T4" fmla="*/ 111 w 1205"/>
                      <a:gd name="T5" fmla="*/ 15 h 1139"/>
                      <a:gd name="T6" fmla="*/ 122 w 1205"/>
                      <a:gd name="T7" fmla="*/ 25 h 1139"/>
                      <a:gd name="T8" fmla="*/ 128 w 1205"/>
                      <a:gd name="T9" fmla="*/ 36 h 1139"/>
                      <a:gd name="T10" fmla="*/ 129 w 1205"/>
                      <a:gd name="T11" fmla="*/ 48 h 1139"/>
                      <a:gd name="T12" fmla="*/ 123 w 1205"/>
                      <a:gd name="T13" fmla="*/ 57 h 1139"/>
                      <a:gd name="T14" fmla="*/ 112 w 1205"/>
                      <a:gd name="T15" fmla="*/ 64 h 1139"/>
                      <a:gd name="T16" fmla="*/ 76 w 1205"/>
                      <a:gd name="T17" fmla="*/ 70 h 1139"/>
                      <a:gd name="T18" fmla="*/ 937 w 1205"/>
                      <a:gd name="T19" fmla="*/ 1063 h 1139"/>
                      <a:gd name="T20" fmla="*/ 1119 w 1205"/>
                      <a:gd name="T21" fmla="*/ 66 h 1139"/>
                      <a:gd name="T22" fmla="*/ 1108 w 1205"/>
                      <a:gd name="T23" fmla="*/ 65 h 1139"/>
                      <a:gd name="T24" fmla="*/ 1097 w 1205"/>
                      <a:gd name="T25" fmla="*/ 64 h 1139"/>
                      <a:gd name="T26" fmla="*/ 1086 w 1205"/>
                      <a:gd name="T27" fmla="*/ 63 h 1139"/>
                      <a:gd name="T28" fmla="*/ 1075 w 1205"/>
                      <a:gd name="T29" fmla="*/ 57 h 1139"/>
                      <a:gd name="T30" fmla="*/ 1071 w 1205"/>
                      <a:gd name="T31" fmla="*/ 46 h 1139"/>
                      <a:gd name="T32" fmla="*/ 1073 w 1205"/>
                      <a:gd name="T33" fmla="*/ 36 h 1139"/>
                      <a:gd name="T34" fmla="*/ 1078 w 1205"/>
                      <a:gd name="T35" fmla="*/ 26 h 1139"/>
                      <a:gd name="T36" fmla="*/ 1088 w 1205"/>
                      <a:gd name="T37" fmla="*/ 16 h 1139"/>
                      <a:gd name="T38" fmla="*/ 1100 w 1205"/>
                      <a:gd name="T39" fmla="*/ 9 h 1139"/>
                      <a:gd name="T40" fmla="*/ 1114 w 1205"/>
                      <a:gd name="T41" fmla="*/ 4 h 1139"/>
                      <a:gd name="T42" fmla="*/ 1128 w 1205"/>
                      <a:gd name="T43" fmla="*/ 0 h 1139"/>
                      <a:gd name="T44" fmla="*/ 1204 w 1205"/>
                      <a:gd name="T45" fmla="*/ 0 h 1139"/>
                      <a:gd name="T46" fmla="*/ 114 w 1205"/>
                      <a:gd name="T47" fmla="*/ 1138 h 1139"/>
                      <a:gd name="T48" fmla="*/ 7 w 1205"/>
                      <a:gd name="T49" fmla="*/ 5 h 1139"/>
                      <a:gd name="T50" fmla="*/ 18 w 1205"/>
                      <a:gd name="T51" fmla="*/ 5 h 1139"/>
                      <a:gd name="T52" fmla="*/ 28 w 1205"/>
                      <a:gd name="T53" fmla="*/ 4 h 1139"/>
                      <a:gd name="T54" fmla="*/ 36 w 1205"/>
                      <a:gd name="T55" fmla="*/ 4 h 1139"/>
                      <a:gd name="T56" fmla="*/ 42 w 1205"/>
                      <a:gd name="T57" fmla="*/ 3 h 1139"/>
                      <a:gd name="T58" fmla="*/ 48 w 1205"/>
                      <a:gd name="T59" fmla="*/ 3 h 1139"/>
                      <a:gd name="T60" fmla="*/ 54 w 1205"/>
                      <a:gd name="T61" fmla="*/ 3 h 1139"/>
                      <a:gd name="T62" fmla="*/ 59 w 1205"/>
                      <a:gd name="T63" fmla="*/ 2 h 1139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1205" h="1139">
                        <a:moveTo>
                          <a:pt x="62" y="2"/>
                        </a:moveTo>
                        <a:lnTo>
                          <a:pt x="74" y="3"/>
                        </a:lnTo>
                        <a:lnTo>
                          <a:pt x="85" y="4"/>
                        </a:lnTo>
                        <a:lnTo>
                          <a:pt x="94" y="7"/>
                        </a:lnTo>
                        <a:lnTo>
                          <a:pt x="104" y="10"/>
                        </a:lnTo>
                        <a:lnTo>
                          <a:pt x="111" y="15"/>
                        </a:lnTo>
                        <a:lnTo>
                          <a:pt x="117" y="19"/>
                        </a:lnTo>
                        <a:lnTo>
                          <a:pt x="122" y="25"/>
                        </a:lnTo>
                        <a:lnTo>
                          <a:pt x="126" y="31"/>
                        </a:lnTo>
                        <a:lnTo>
                          <a:pt x="128" y="36"/>
                        </a:lnTo>
                        <a:lnTo>
                          <a:pt x="129" y="42"/>
                        </a:lnTo>
                        <a:lnTo>
                          <a:pt x="129" y="48"/>
                        </a:lnTo>
                        <a:lnTo>
                          <a:pt x="127" y="53"/>
                        </a:lnTo>
                        <a:lnTo>
                          <a:pt x="123" y="57"/>
                        </a:lnTo>
                        <a:lnTo>
                          <a:pt x="118" y="61"/>
                        </a:lnTo>
                        <a:lnTo>
                          <a:pt x="112" y="64"/>
                        </a:lnTo>
                        <a:lnTo>
                          <a:pt x="104" y="66"/>
                        </a:lnTo>
                        <a:lnTo>
                          <a:pt x="76" y="70"/>
                        </a:lnTo>
                        <a:lnTo>
                          <a:pt x="176" y="1065"/>
                        </a:lnTo>
                        <a:lnTo>
                          <a:pt x="937" y="1063"/>
                        </a:lnTo>
                        <a:lnTo>
                          <a:pt x="1125" y="68"/>
                        </a:lnTo>
                        <a:lnTo>
                          <a:pt x="1119" y="66"/>
                        </a:lnTo>
                        <a:lnTo>
                          <a:pt x="1113" y="66"/>
                        </a:lnTo>
                        <a:lnTo>
                          <a:pt x="1108" y="65"/>
                        </a:lnTo>
                        <a:lnTo>
                          <a:pt x="1102" y="65"/>
                        </a:lnTo>
                        <a:lnTo>
                          <a:pt x="1097" y="64"/>
                        </a:lnTo>
                        <a:lnTo>
                          <a:pt x="1091" y="64"/>
                        </a:lnTo>
                        <a:lnTo>
                          <a:pt x="1086" y="63"/>
                        </a:lnTo>
                        <a:lnTo>
                          <a:pt x="1080" y="62"/>
                        </a:lnTo>
                        <a:lnTo>
                          <a:pt x="1075" y="57"/>
                        </a:lnTo>
                        <a:lnTo>
                          <a:pt x="1072" y="52"/>
                        </a:lnTo>
                        <a:lnTo>
                          <a:pt x="1071" y="46"/>
                        </a:lnTo>
                        <a:lnTo>
                          <a:pt x="1071" y="41"/>
                        </a:lnTo>
                        <a:lnTo>
                          <a:pt x="1073" y="36"/>
                        </a:lnTo>
                        <a:lnTo>
                          <a:pt x="1075" y="31"/>
                        </a:lnTo>
                        <a:lnTo>
                          <a:pt x="1078" y="26"/>
                        </a:lnTo>
                        <a:lnTo>
                          <a:pt x="1083" y="21"/>
                        </a:lnTo>
                        <a:lnTo>
                          <a:pt x="1088" y="16"/>
                        </a:lnTo>
                        <a:lnTo>
                          <a:pt x="1094" y="12"/>
                        </a:lnTo>
                        <a:lnTo>
                          <a:pt x="1100" y="9"/>
                        </a:lnTo>
                        <a:lnTo>
                          <a:pt x="1106" y="6"/>
                        </a:lnTo>
                        <a:lnTo>
                          <a:pt x="1114" y="4"/>
                        </a:lnTo>
                        <a:lnTo>
                          <a:pt x="1120" y="2"/>
                        </a:lnTo>
                        <a:lnTo>
                          <a:pt x="1128" y="0"/>
                        </a:lnTo>
                        <a:lnTo>
                          <a:pt x="1135" y="0"/>
                        </a:lnTo>
                        <a:lnTo>
                          <a:pt x="1204" y="0"/>
                        </a:lnTo>
                        <a:lnTo>
                          <a:pt x="996" y="1138"/>
                        </a:lnTo>
                        <a:lnTo>
                          <a:pt x="114" y="1138"/>
                        </a:lnTo>
                        <a:lnTo>
                          <a:pt x="0" y="6"/>
                        </a:lnTo>
                        <a:lnTo>
                          <a:pt x="7" y="5"/>
                        </a:lnTo>
                        <a:lnTo>
                          <a:pt x="13" y="5"/>
                        </a:lnTo>
                        <a:lnTo>
                          <a:pt x="18" y="5"/>
                        </a:lnTo>
                        <a:lnTo>
                          <a:pt x="23" y="5"/>
                        </a:lnTo>
                        <a:lnTo>
                          <a:pt x="28" y="4"/>
                        </a:lnTo>
                        <a:lnTo>
                          <a:pt x="32" y="4"/>
                        </a:lnTo>
                        <a:lnTo>
                          <a:pt x="36" y="4"/>
                        </a:lnTo>
                        <a:lnTo>
                          <a:pt x="39" y="4"/>
                        </a:lnTo>
                        <a:lnTo>
                          <a:pt x="42" y="3"/>
                        </a:lnTo>
                        <a:lnTo>
                          <a:pt x="45" y="3"/>
                        </a:lnTo>
                        <a:lnTo>
                          <a:pt x="48" y="3"/>
                        </a:lnTo>
                        <a:lnTo>
                          <a:pt x="51" y="3"/>
                        </a:lnTo>
                        <a:lnTo>
                          <a:pt x="54" y="3"/>
                        </a:lnTo>
                        <a:lnTo>
                          <a:pt x="56" y="2"/>
                        </a:lnTo>
                        <a:lnTo>
                          <a:pt x="59" y="2"/>
                        </a:lnTo>
                        <a:lnTo>
                          <a:pt x="62" y="2"/>
                        </a:lnTo>
                      </a:path>
                    </a:pathLst>
                  </a:custGeom>
                  <a:solidFill>
                    <a:srgbClr val="E6E6E6"/>
                  </a:solidFill>
                  <a:ln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grpSp>
                <p:nvGrpSpPr>
                  <p:cNvPr id="54288" name="Group 71">
                    <a:extLst>
                      <a:ext uri="{FF2B5EF4-FFF2-40B4-BE49-F238E27FC236}">
                        <a16:creationId xmlns:a16="http://schemas.microsoft.com/office/drawing/2014/main" id="{603232D3-FE2C-244C-A127-DCBA978DF44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621" y="2909"/>
                    <a:ext cx="1216" cy="1077"/>
                    <a:chOff x="3621" y="2909"/>
                    <a:chExt cx="1216" cy="1077"/>
                  </a:xfrm>
                </p:grpSpPr>
                <p:sp>
                  <p:nvSpPr>
                    <p:cNvPr id="127048" name="Freeform 72">
                      <a:extLst>
                        <a:ext uri="{FF2B5EF4-FFF2-40B4-BE49-F238E27FC236}">
                          <a16:creationId xmlns:a16="http://schemas.microsoft.com/office/drawing/2014/main" id="{F1541D24-AD23-0441-A71D-D572E2693CB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621" y="2915"/>
                      <a:ext cx="34" cy="234"/>
                    </a:xfrm>
                    <a:custGeom>
                      <a:avLst/>
                      <a:gdLst>
                        <a:gd name="T0" fmla="*/ 6 w 34"/>
                        <a:gd name="T1" fmla="*/ 10 h 234"/>
                        <a:gd name="T2" fmla="*/ 10 w 34"/>
                        <a:gd name="T3" fmla="*/ 5 h 234"/>
                        <a:gd name="T4" fmla="*/ 33 w 34"/>
                        <a:gd name="T5" fmla="*/ 232 h 234"/>
                        <a:gd name="T6" fmla="*/ 23 w 34"/>
                        <a:gd name="T7" fmla="*/ 233 h 234"/>
                        <a:gd name="T8" fmla="*/ 0 w 34"/>
                        <a:gd name="T9" fmla="*/ 5 h 234"/>
                        <a:gd name="T10" fmla="*/ 5 w 34"/>
                        <a:gd name="T11" fmla="*/ 0 h 234"/>
                        <a:gd name="T12" fmla="*/ 0 w 34"/>
                        <a:gd name="T13" fmla="*/ 5 h 234"/>
                        <a:gd name="T14" fmla="*/ 0 w 34"/>
                        <a:gd name="T15" fmla="*/ 0 h 234"/>
                        <a:gd name="T16" fmla="*/ 5 w 34"/>
                        <a:gd name="T17" fmla="*/ 0 h 234"/>
                        <a:gd name="T18" fmla="*/ 6 w 34"/>
                        <a:gd name="T19" fmla="*/ 10 h 234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0" t="0" r="r" b="b"/>
                      <a:pathLst>
                        <a:path w="34" h="234">
                          <a:moveTo>
                            <a:pt x="6" y="10"/>
                          </a:moveTo>
                          <a:lnTo>
                            <a:pt x="10" y="5"/>
                          </a:lnTo>
                          <a:lnTo>
                            <a:pt x="33" y="232"/>
                          </a:lnTo>
                          <a:lnTo>
                            <a:pt x="23" y="233"/>
                          </a:lnTo>
                          <a:lnTo>
                            <a:pt x="0" y="5"/>
                          </a:lnTo>
                          <a:lnTo>
                            <a:pt x="5" y="0"/>
                          </a:lnTo>
                          <a:lnTo>
                            <a:pt x="0" y="5"/>
                          </a:lnTo>
                          <a:lnTo>
                            <a:pt x="0" y="0"/>
                          </a:lnTo>
                          <a:lnTo>
                            <a:pt x="5" y="0"/>
                          </a:lnTo>
                          <a:lnTo>
                            <a:pt x="6" y="10"/>
                          </a:lnTo>
                        </a:path>
                      </a:pathLst>
                    </a:custGeom>
                    <a:solidFill>
                      <a:srgbClr val="FF0000"/>
                    </a:solidFill>
                    <a:ln w="12700" cap="rnd" cmpd="sng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7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127049" name="Freeform 73">
                      <a:extLst>
                        <a:ext uri="{FF2B5EF4-FFF2-40B4-BE49-F238E27FC236}">
                          <a16:creationId xmlns:a16="http://schemas.microsoft.com/office/drawing/2014/main" id="{19DC3755-DE68-A642-B958-EB41F3A41DE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627" y="2912"/>
                      <a:ext cx="63" cy="14"/>
                    </a:xfrm>
                    <a:custGeom>
                      <a:avLst/>
                      <a:gdLst>
                        <a:gd name="T0" fmla="*/ 62 w 63"/>
                        <a:gd name="T1" fmla="*/ 10 h 14"/>
                        <a:gd name="T2" fmla="*/ 59 w 63"/>
                        <a:gd name="T3" fmla="*/ 10 h 14"/>
                        <a:gd name="T4" fmla="*/ 56 w 63"/>
                        <a:gd name="T5" fmla="*/ 10 h 14"/>
                        <a:gd name="T6" fmla="*/ 54 w 63"/>
                        <a:gd name="T7" fmla="*/ 10 h 14"/>
                        <a:gd name="T8" fmla="*/ 51 w 63"/>
                        <a:gd name="T9" fmla="*/ 10 h 14"/>
                        <a:gd name="T10" fmla="*/ 49 w 63"/>
                        <a:gd name="T11" fmla="*/ 11 h 14"/>
                        <a:gd name="T12" fmla="*/ 46 w 63"/>
                        <a:gd name="T13" fmla="*/ 11 h 14"/>
                        <a:gd name="T14" fmla="*/ 43 w 63"/>
                        <a:gd name="T15" fmla="*/ 11 h 14"/>
                        <a:gd name="T16" fmla="*/ 40 w 63"/>
                        <a:gd name="T17" fmla="*/ 11 h 14"/>
                        <a:gd name="T18" fmla="*/ 36 w 63"/>
                        <a:gd name="T19" fmla="*/ 11 h 14"/>
                        <a:gd name="T20" fmla="*/ 32 w 63"/>
                        <a:gd name="T21" fmla="*/ 11 h 14"/>
                        <a:gd name="T22" fmla="*/ 28 w 63"/>
                        <a:gd name="T23" fmla="*/ 11 h 14"/>
                        <a:gd name="T24" fmla="*/ 23 w 63"/>
                        <a:gd name="T25" fmla="*/ 12 h 14"/>
                        <a:gd name="T26" fmla="*/ 18 w 63"/>
                        <a:gd name="T27" fmla="*/ 12 h 14"/>
                        <a:gd name="T28" fmla="*/ 13 w 63"/>
                        <a:gd name="T29" fmla="*/ 12 h 14"/>
                        <a:gd name="T30" fmla="*/ 7 w 63"/>
                        <a:gd name="T31" fmla="*/ 13 h 14"/>
                        <a:gd name="T32" fmla="*/ 1 w 63"/>
                        <a:gd name="T33" fmla="*/ 13 h 14"/>
                        <a:gd name="T34" fmla="*/ 0 w 63"/>
                        <a:gd name="T35" fmla="*/ 3 h 14"/>
                        <a:gd name="T36" fmla="*/ 7 w 63"/>
                        <a:gd name="T37" fmla="*/ 3 h 14"/>
                        <a:gd name="T38" fmla="*/ 13 w 63"/>
                        <a:gd name="T39" fmla="*/ 2 h 14"/>
                        <a:gd name="T40" fmla="*/ 18 w 63"/>
                        <a:gd name="T41" fmla="*/ 2 h 14"/>
                        <a:gd name="T42" fmla="*/ 23 w 63"/>
                        <a:gd name="T43" fmla="*/ 2 h 14"/>
                        <a:gd name="T44" fmla="*/ 28 w 63"/>
                        <a:gd name="T45" fmla="*/ 2 h 14"/>
                        <a:gd name="T46" fmla="*/ 32 w 63"/>
                        <a:gd name="T47" fmla="*/ 2 h 14"/>
                        <a:gd name="T48" fmla="*/ 35 w 63"/>
                        <a:gd name="T49" fmla="*/ 2 h 14"/>
                        <a:gd name="T50" fmla="*/ 39 w 63"/>
                        <a:gd name="T51" fmla="*/ 1 h 14"/>
                        <a:gd name="T52" fmla="*/ 42 w 63"/>
                        <a:gd name="T53" fmla="*/ 1 h 14"/>
                        <a:gd name="T54" fmla="*/ 46 w 63"/>
                        <a:gd name="T55" fmla="*/ 1 h 14"/>
                        <a:gd name="T56" fmla="*/ 48 w 63"/>
                        <a:gd name="T57" fmla="*/ 1 h 14"/>
                        <a:gd name="T58" fmla="*/ 51 w 63"/>
                        <a:gd name="T59" fmla="*/ 0 h 14"/>
                        <a:gd name="T60" fmla="*/ 53 w 63"/>
                        <a:gd name="T61" fmla="*/ 0 h 14"/>
                        <a:gd name="T62" fmla="*/ 56 w 63"/>
                        <a:gd name="T63" fmla="*/ 0 h 14"/>
                        <a:gd name="T64" fmla="*/ 59 w 63"/>
                        <a:gd name="T65" fmla="*/ 0 h 14"/>
                        <a:gd name="T66" fmla="*/ 62 w 63"/>
                        <a:gd name="T67" fmla="*/ 0 h 14"/>
                        <a:gd name="T68" fmla="*/ 62 w 63"/>
                        <a:gd name="T69" fmla="*/ 10 h 14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</a:gdLst>
                      <a:ahLst/>
                      <a:cxnLst>
                        <a:cxn ang="T70">
                          <a:pos x="T0" y="T1"/>
                        </a:cxn>
                        <a:cxn ang="T71">
                          <a:pos x="T2" y="T3"/>
                        </a:cxn>
                        <a:cxn ang="T72">
                          <a:pos x="T4" y="T5"/>
                        </a:cxn>
                        <a:cxn ang="T73">
                          <a:pos x="T6" y="T7"/>
                        </a:cxn>
                        <a:cxn ang="T74">
                          <a:pos x="T8" y="T9"/>
                        </a:cxn>
                        <a:cxn ang="T75">
                          <a:pos x="T10" y="T11"/>
                        </a:cxn>
                        <a:cxn ang="T76">
                          <a:pos x="T12" y="T13"/>
                        </a:cxn>
                        <a:cxn ang="T77">
                          <a:pos x="T14" y="T15"/>
                        </a:cxn>
                        <a:cxn ang="T78">
                          <a:pos x="T16" y="T17"/>
                        </a:cxn>
                        <a:cxn ang="T79">
                          <a:pos x="T18" y="T19"/>
                        </a:cxn>
                        <a:cxn ang="T80">
                          <a:pos x="T20" y="T21"/>
                        </a:cxn>
                        <a:cxn ang="T81">
                          <a:pos x="T22" y="T23"/>
                        </a:cxn>
                        <a:cxn ang="T82">
                          <a:pos x="T24" y="T25"/>
                        </a:cxn>
                        <a:cxn ang="T83">
                          <a:pos x="T26" y="T27"/>
                        </a:cxn>
                        <a:cxn ang="T84">
                          <a:pos x="T28" y="T29"/>
                        </a:cxn>
                        <a:cxn ang="T85">
                          <a:pos x="T30" y="T31"/>
                        </a:cxn>
                        <a:cxn ang="T86">
                          <a:pos x="T32" y="T33"/>
                        </a:cxn>
                        <a:cxn ang="T87">
                          <a:pos x="T34" y="T35"/>
                        </a:cxn>
                        <a:cxn ang="T88">
                          <a:pos x="T36" y="T37"/>
                        </a:cxn>
                        <a:cxn ang="T89">
                          <a:pos x="T38" y="T39"/>
                        </a:cxn>
                        <a:cxn ang="T90">
                          <a:pos x="T40" y="T41"/>
                        </a:cxn>
                        <a:cxn ang="T91">
                          <a:pos x="T42" y="T43"/>
                        </a:cxn>
                        <a:cxn ang="T92">
                          <a:pos x="T44" y="T45"/>
                        </a:cxn>
                        <a:cxn ang="T93">
                          <a:pos x="T46" y="T47"/>
                        </a:cxn>
                        <a:cxn ang="T94">
                          <a:pos x="T48" y="T49"/>
                        </a:cxn>
                        <a:cxn ang="T95">
                          <a:pos x="T50" y="T51"/>
                        </a:cxn>
                        <a:cxn ang="T96">
                          <a:pos x="T52" y="T53"/>
                        </a:cxn>
                        <a:cxn ang="T97">
                          <a:pos x="T54" y="T55"/>
                        </a:cxn>
                        <a:cxn ang="T98">
                          <a:pos x="T56" y="T57"/>
                        </a:cxn>
                        <a:cxn ang="T99">
                          <a:pos x="T58" y="T59"/>
                        </a:cxn>
                        <a:cxn ang="T100">
                          <a:pos x="T60" y="T61"/>
                        </a:cxn>
                        <a:cxn ang="T101">
                          <a:pos x="T62" y="T63"/>
                        </a:cxn>
                        <a:cxn ang="T102">
                          <a:pos x="T64" y="T65"/>
                        </a:cxn>
                        <a:cxn ang="T103">
                          <a:pos x="T66" y="T67"/>
                        </a:cxn>
                        <a:cxn ang="T104">
                          <a:pos x="T68" y="T69"/>
                        </a:cxn>
                      </a:cxnLst>
                      <a:rect l="0" t="0" r="r" b="b"/>
                      <a:pathLst>
                        <a:path w="63" h="14">
                          <a:moveTo>
                            <a:pt x="62" y="10"/>
                          </a:moveTo>
                          <a:lnTo>
                            <a:pt x="59" y="10"/>
                          </a:lnTo>
                          <a:lnTo>
                            <a:pt x="56" y="10"/>
                          </a:lnTo>
                          <a:lnTo>
                            <a:pt x="54" y="10"/>
                          </a:lnTo>
                          <a:lnTo>
                            <a:pt x="51" y="10"/>
                          </a:lnTo>
                          <a:lnTo>
                            <a:pt x="49" y="11"/>
                          </a:lnTo>
                          <a:lnTo>
                            <a:pt x="46" y="11"/>
                          </a:lnTo>
                          <a:lnTo>
                            <a:pt x="43" y="11"/>
                          </a:lnTo>
                          <a:lnTo>
                            <a:pt x="40" y="11"/>
                          </a:lnTo>
                          <a:lnTo>
                            <a:pt x="36" y="11"/>
                          </a:lnTo>
                          <a:lnTo>
                            <a:pt x="32" y="11"/>
                          </a:lnTo>
                          <a:lnTo>
                            <a:pt x="28" y="11"/>
                          </a:lnTo>
                          <a:lnTo>
                            <a:pt x="23" y="12"/>
                          </a:lnTo>
                          <a:lnTo>
                            <a:pt x="18" y="12"/>
                          </a:lnTo>
                          <a:lnTo>
                            <a:pt x="13" y="12"/>
                          </a:lnTo>
                          <a:lnTo>
                            <a:pt x="7" y="13"/>
                          </a:lnTo>
                          <a:lnTo>
                            <a:pt x="1" y="13"/>
                          </a:lnTo>
                          <a:lnTo>
                            <a:pt x="0" y="3"/>
                          </a:lnTo>
                          <a:lnTo>
                            <a:pt x="7" y="3"/>
                          </a:lnTo>
                          <a:lnTo>
                            <a:pt x="13" y="2"/>
                          </a:lnTo>
                          <a:lnTo>
                            <a:pt x="18" y="2"/>
                          </a:lnTo>
                          <a:lnTo>
                            <a:pt x="23" y="2"/>
                          </a:lnTo>
                          <a:lnTo>
                            <a:pt x="28" y="2"/>
                          </a:lnTo>
                          <a:lnTo>
                            <a:pt x="32" y="2"/>
                          </a:lnTo>
                          <a:lnTo>
                            <a:pt x="35" y="2"/>
                          </a:lnTo>
                          <a:lnTo>
                            <a:pt x="39" y="1"/>
                          </a:lnTo>
                          <a:lnTo>
                            <a:pt x="42" y="1"/>
                          </a:lnTo>
                          <a:lnTo>
                            <a:pt x="46" y="1"/>
                          </a:lnTo>
                          <a:lnTo>
                            <a:pt x="48" y="1"/>
                          </a:lnTo>
                          <a:lnTo>
                            <a:pt x="51" y="0"/>
                          </a:lnTo>
                          <a:lnTo>
                            <a:pt x="53" y="0"/>
                          </a:lnTo>
                          <a:lnTo>
                            <a:pt x="56" y="0"/>
                          </a:lnTo>
                          <a:lnTo>
                            <a:pt x="59" y="0"/>
                          </a:lnTo>
                          <a:lnTo>
                            <a:pt x="62" y="0"/>
                          </a:lnTo>
                          <a:lnTo>
                            <a:pt x="62" y="10"/>
                          </a:lnTo>
                        </a:path>
                      </a:pathLst>
                    </a:custGeom>
                    <a:solidFill>
                      <a:srgbClr val="FF0000"/>
                    </a:solidFill>
                    <a:ln w="12700" cap="rnd" cmpd="sng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7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127050" name="Freeform 74">
                      <a:extLst>
                        <a:ext uri="{FF2B5EF4-FFF2-40B4-BE49-F238E27FC236}">
                          <a16:creationId xmlns:a16="http://schemas.microsoft.com/office/drawing/2014/main" id="{C383D8FB-57D4-384B-A778-9870A060906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689" y="2912"/>
                      <a:ext cx="73" cy="74"/>
                    </a:xfrm>
                    <a:custGeom>
                      <a:avLst/>
                      <a:gdLst>
                        <a:gd name="T0" fmla="*/ 41 w 73"/>
                        <a:gd name="T1" fmla="*/ 63 h 74"/>
                        <a:gd name="T2" fmla="*/ 48 w 73"/>
                        <a:gd name="T3" fmla="*/ 61 h 74"/>
                        <a:gd name="T4" fmla="*/ 54 w 73"/>
                        <a:gd name="T5" fmla="*/ 59 h 74"/>
                        <a:gd name="T6" fmla="*/ 58 w 73"/>
                        <a:gd name="T7" fmla="*/ 56 h 74"/>
                        <a:gd name="T8" fmla="*/ 60 w 73"/>
                        <a:gd name="T9" fmla="*/ 52 h 74"/>
                        <a:gd name="T10" fmla="*/ 62 w 73"/>
                        <a:gd name="T11" fmla="*/ 49 h 74"/>
                        <a:gd name="T12" fmla="*/ 62 w 73"/>
                        <a:gd name="T13" fmla="*/ 44 h 74"/>
                        <a:gd name="T14" fmla="*/ 62 w 73"/>
                        <a:gd name="T15" fmla="*/ 40 h 74"/>
                        <a:gd name="T16" fmla="*/ 60 w 73"/>
                        <a:gd name="T17" fmla="*/ 36 h 74"/>
                        <a:gd name="T18" fmla="*/ 56 w 73"/>
                        <a:gd name="T19" fmla="*/ 31 h 74"/>
                        <a:gd name="T20" fmla="*/ 52 w 73"/>
                        <a:gd name="T21" fmla="*/ 26 h 74"/>
                        <a:gd name="T22" fmla="*/ 46 w 73"/>
                        <a:gd name="T23" fmla="*/ 22 h 74"/>
                        <a:gd name="T24" fmla="*/ 39 w 73"/>
                        <a:gd name="T25" fmla="*/ 18 h 74"/>
                        <a:gd name="T26" fmla="*/ 31 w 73"/>
                        <a:gd name="T27" fmla="*/ 14 h 74"/>
                        <a:gd name="T28" fmla="*/ 22 w 73"/>
                        <a:gd name="T29" fmla="*/ 12 h 74"/>
                        <a:gd name="T30" fmla="*/ 12 w 73"/>
                        <a:gd name="T31" fmla="*/ 11 h 74"/>
                        <a:gd name="T32" fmla="*/ 0 w 73"/>
                        <a:gd name="T33" fmla="*/ 10 h 74"/>
                        <a:gd name="T34" fmla="*/ 0 w 73"/>
                        <a:gd name="T35" fmla="*/ 0 h 74"/>
                        <a:gd name="T36" fmla="*/ 12 w 73"/>
                        <a:gd name="T37" fmla="*/ 0 h 74"/>
                        <a:gd name="T38" fmla="*/ 24 w 73"/>
                        <a:gd name="T39" fmla="*/ 2 h 74"/>
                        <a:gd name="T40" fmla="*/ 34 w 73"/>
                        <a:gd name="T41" fmla="*/ 5 h 74"/>
                        <a:gd name="T42" fmla="*/ 43 w 73"/>
                        <a:gd name="T43" fmla="*/ 9 h 74"/>
                        <a:gd name="T44" fmla="*/ 52 w 73"/>
                        <a:gd name="T45" fmla="*/ 13 h 74"/>
                        <a:gd name="T46" fmla="*/ 59 w 73"/>
                        <a:gd name="T47" fmla="*/ 18 h 74"/>
                        <a:gd name="T48" fmla="*/ 64 w 73"/>
                        <a:gd name="T49" fmla="*/ 24 h 74"/>
                        <a:gd name="T50" fmla="*/ 68 w 73"/>
                        <a:gd name="T51" fmla="*/ 31 h 74"/>
                        <a:gd name="T52" fmla="*/ 71 w 73"/>
                        <a:gd name="T53" fmla="*/ 37 h 74"/>
                        <a:gd name="T54" fmla="*/ 72 w 73"/>
                        <a:gd name="T55" fmla="*/ 44 h 74"/>
                        <a:gd name="T56" fmla="*/ 72 w 73"/>
                        <a:gd name="T57" fmla="*/ 51 h 74"/>
                        <a:gd name="T58" fmla="*/ 69 w 73"/>
                        <a:gd name="T59" fmla="*/ 57 h 74"/>
                        <a:gd name="T60" fmla="*/ 65 w 73"/>
                        <a:gd name="T61" fmla="*/ 63 h 74"/>
                        <a:gd name="T62" fmla="*/ 59 w 73"/>
                        <a:gd name="T63" fmla="*/ 67 h 74"/>
                        <a:gd name="T64" fmla="*/ 51 w 73"/>
                        <a:gd name="T65" fmla="*/ 71 h 74"/>
                        <a:gd name="T66" fmla="*/ 42 w 73"/>
                        <a:gd name="T67" fmla="*/ 73 h 74"/>
                        <a:gd name="T68" fmla="*/ 41 w 73"/>
                        <a:gd name="T69" fmla="*/ 63 h 74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</a:gdLst>
                      <a:ahLst/>
                      <a:cxnLst>
                        <a:cxn ang="T70">
                          <a:pos x="T0" y="T1"/>
                        </a:cxn>
                        <a:cxn ang="T71">
                          <a:pos x="T2" y="T3"/>
                        </a:cxn>
                        <a:cxn ang="T72">
                          <a:pos x="T4" y="T5"/>
                        </a:cxn>
                        <a:cxn ang="T73">
                          <a:pos x="T6" y="T7"/>
                        </a:cxn>
                        <a:cxn ang="T74">
                          <a:pos x="T8" y="T9"/>
                        </a:cxn>
                        <a:cxn ang="T75">
                          <a:pos x="T10" y="T11"/>
                        </a:cxn>
                        <a:cxn ang="T76">
                          <a:pos x="T12" y="T13"/>
                        </a:cxn>
                        <a:cxn ang="T77">
                          <a:pos x="T14" y="T15"/>
                        </a:cxn>
                        <a:cxn ang="T78">
                          <a:pos x="T16" y="T17"/>
                        </a:cxn>
                        <a:cxn ang="T79">
                          <a:pos x="T18" y="T19"/>
                        </a:cxn>
                        <a:cxn ang="T80">
                          <a:pos x="T20" y="T21"/>
                        </a:cxn>
                        <a:cxn ang="T81">
                          <a:pos x="T22" y="T23"/>
                        </a:cxn>
                        <a:cxn ang="T82">
                          <a:pos x="T24" y="T25"/>
                        </a:cxn>
                        <a:cxn ang="T83">
                          <a:pos x="T26" y="T27"/>
                        </a:cxn>
                        <a:cxn ang="T84">
                          <a:pos x="T28" y="T29"/>
                        </a:cxn>
                        <a:cxn ang="T85">
                          <a:pos x="T30" y="T31"/>
                        </a:cxn>
                        <a:cxn ang="T86">
                          <a:pos x="T32" y="T33"/>
                        </a:cxn>
                        <a:cxn ang="T87">
                          <a:pos x="T34" y="T35"/>
                        </a:cxn>
                        <a:cxn ang="T88">
                          <a:pos x="T36" y="T37"/>
                        </a:cxn>
                        <a:cxn ang="T89">
                          <a:pos x="T38" y="T39"/>
                        </a:cxn>
                        <a:cxn ang="T90">
                          <a:pos x="T40" y="T41"/>
                        </a:cxn>
                        <a:cxn ang="T91">
                          <a:pos x="T42" y="T43"/>
                        </a:cxn>
                        <a:cxn ang="T92">
                          <a:pos x="T44" y="T45"/>
                        </a:cxn>
                        <a:cxn ang="T93">
                          <a:pos x="T46" y="T47"/>
                        </a:cxn>
                        <a:cxn ang="T94">
                          <a:pos x="T48" y="T49"/>
                        </a:cxn>
                        <a:cxn ang="T95">
                          <a:pos x="T50" y="T51"/>
                        </a:cxn>
                        <a:cxn ang="T96">
                          <a:pos x="T52" y="T53"/>
                        </a:cxn>
                        <a:cxn ang="T97">
                          <a:pos x="T54" y="T55"/>
                        </a:cxn>
                        <a:cxn ang="T98">
                          <a:pos x="T56" y="T57"/>
                        </a:cxn>
                        <a:cxn ang="T99">
                          <a:pos x="T58" y="T59"/>
                        </a:cxn>
                        <a:cxn ang="T100">
                          <a:pos x="T60" y="T61"/>
                        </a:cxn>
                        <a:cxn ang="T101">
                          <a:pos x="T62" y="T63"/>
                        </a:cxn>
                        <a:cxn ang="T102">
                          <a:pos x="T64" y="T65"/>
                        </a:cxn>
                        <a:cxn ang="T103">
                          <a:pos x="T66" y="T67"/>
                        </a:cxn>
                        <a:cxn ang="T104">
                          <a:pos x="T68" y="T69"/>
                        </a:cxn>
                      </a:cxnLst>
                      <a:rect l="0" t="0" r="r" b="b"/>
                      <a:pathLst>
                        <a:path w="73" h="74">
                          <a:moveTo>
                            <a:pt x="41" y="63"/>
                          </a:moveTo>
                          <a:lnTo>
                            <a:pt x="48" y="61"/>
                          </a:lnTo>
                          <a:lnTo>
                            <a:pt x="54" y="59"/>
                          </a:lnTo>
                          <a:lnTo>
                            <a:pt x="58" y="56"/>
                          </a:lnTo>
                          <a:lnTo>
                            <a:pt x="60" y="52"/>
                          </a:lnTo>
                          <a:lnTo>
                            <a:pt x="62" y="49"/>
                          </a:lnTo>
                          <a:lnTo>
                            <a:pt x="62" y="44"/>
                          </a:lnTo>
                          <a:lnTo>
                            <a:pt x="62" y="40"/>
                          </a:lnTo>
                          <a:lnTo>
                            <a:pt x="60" y="36"/>
                          </a:lnTo>
                          <a:lnTo>
                            <a:pt x="56" y="31"/>
                          </a:lnTo>
                          <a:lnTo>
                            <a:pt x="52" y="26"/>
                          </a:lnTo>
                          <a:lnTo>
                            <a:pt x="46" y="22"/>
                          </a:lnTo>
                          <a:lnTo>
                            <a:pt x="39" y="18"/>
                          </a:lnTo>
                          <a:lnTo>
                            <a:pt x="31" y="14"/>
                          </a:lnTo>
                          <a:lnTo>
                            <a:pt x="22" y="12"/>
                          </a:lnTo>
                          <a:lnTo>
                            <a:pt x="12" y="11"/>
                          </a:lnTo>
                          <a:lnTo>
                            <a:pt x="0" y="10"/>
                          </a:lnTo>
                          <a:lnTo>
                            <a:pt x="0" y="0"/>
                          </a:lnTo>
                          <a:lnTo>
                            <a:pt x="12" y="0"/>
                          </a:lnTo>
                          <a:lnTo>
                            <a:pt x="24" y="2"/>
                          </a:lnTo>
                          <a:lnTo>
                            <a:pt x="34" y="5"/>
                          </a:lnTo>
                          <a:lnTo>
                            <a:pt x="43" y="9"/>
                          </a:lnTo>
                          <a:lnTo>
                            <a:pt x="52" y="13"/>
                          </a:lnTo>
                          <a:lnTo>
                            <a:pt x="59" y="18"/>
                          </a:lnTo>
                          <a:lnTo>
                            <a:pt x="64" y="24"/>
                          </a:lnTo>
                          <a:lnTo>
                            <a:pt x="68" y="31"/>
                          </a:lnTo>
                          <a:lnTo>
                            <a:pt x="71" y="37"/>
                          </a:lnTo>
                          <a:lnTo>
                            <a:pt x="72" y="44"/>
                          </a:lnTo>
                          <a:lnTo>
                            <a:pt x="72" y="51"/>
                          </a:lnTo>
                          <a:lnTo>
                            <a:pt x="69" y="57"/>
                          </a:lnTo>
                          <a:lnTo>
                            <a:pt x="65" y="63"/>
                          </a:lnTo>
                          <a:lnTo>
                            <a:pt x="59" y="67"/>
                          </a:lnTo>
                          <a:lnTo>
                            <a:pt x="51" y="71"/>
                          </a:lnTo>
                          <a:lnTo>
                            <a:pt x="42" y="73"/>
                          </a:lnTo>
                          <a:lnTo>
                            <a:pt x="41" y="63"/>
                          </a:lnTo>
                        </a:path>
                      </a:pathLst>
                    </a:custGeom>
                    <a:solidFill>
                      <a:srgbClr val="FF0000"/>
                    </a:solidFill>
                    <a:ln w="12700" cap="rnd" cmpd="sng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7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127051" name="Freeform 75">
                      <a:extLst>
                        <a:ext uri="{FF2B5EF4-FFF2-40B4-BE49-F238E27FC236}">
                          <a16:creationId xmlns:a16="http://schemas.microsoft.com/office/drawing/2014/main" id="{AAFB6386-2AF5-CA4C-B8BC-D693474BEB0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696" y="2975"/>
                      <a:ext cx="35" cy="16"/>
                    </a:xfrm>
                    <a:custGeom>
                      <a:avLst/>
                      <a:gdLst>
                        <a:gd name="T0" fmla="*/ 1 w 35"/>
                        <a:gd name="T1" fmla="*/ 10 h 16"/>
                        <a:gd name="T2" fmla="*/ 5 w 35"/>
                        <a:gd name="T3" fmla="*/ 4 h 16"/>
                        <a:gd name="T4" fmla="*/ 32 w 35"/>
                        <a:gd name="T5" fmla="*/ 0 h 16"/>
                        <a:gd name="T6" fmla="*/ 34 w 35"/>
                        <a:gd name="T7" fmla="*/ 11 h 16"/>
                        <a:gd name="T8" fmla="*/ 6 w 35"/>
                        <a:gd name="T9" fmla="*/ 15 h 16"/>
                        <a:gd name="T10" fmla="*/ 11 w 35"/>
                        <a:gd name="T11" fmla="*/ 9 h 16"/>
                        <a:gd name="T12" fmla="*/ 1 w 35"/>
                        <a:gd name="T13" fmla="*/ 10 h 16"/>
                        <a:gd name="T14" fmla="*/ 0 w 35"/>
                        <a:gd name="T15" fmla="*/ 5 h 16"/>
                        <a:gd name="T16" fmla="*/ 5 w 35"/>
                        <a:gd name="T17" fmla="*/ 4 h 16"/>
                        <a:gd name="T18" fmla="*/ 1 w 35"/>
                        <a:gd name="T19" fmla="*/ 10 h 1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0" t="0" r="r" b="b"/>
                      <a:pathLst>
                        <a:path w="35" h="16">
                          <a:moveTo>
                            <a:pt x="1" y="10"/>
                          </a:moveTo>
                          <a:lnTo>
                            <a:pt x="5" y="4"/>
                          </a:lnTo>
                          <a:lnTo>
                            <a:pt x="32" y="0"/>
                          </a:lnTo>
                          <a:lnTo>
                            <a:pt x="34" y="11"/>
                          </a:lnTo>
                          <a:lnTo>
                            <a:pt x="6" y="15"/>
                          </a:lnTo>
                          <a:lnTo>
                            <a:pt x="11" y="9"/>
                          </a:lnTo>
                          <a:lnTo>
                            <a:pt x="1" y="10"/>
                          </a:lnTo>
                          <a:lnTo>
                            <a:pt x="0" y="5"/>
                          </a:lnTo>
                          <a:lnTo>
                            <a:pt x="5" y="4"/>
                          </a:lnTo>
                          <a:lnTo>
                            <a:pt x="1" y="10"/>
                          </a:lnTo>
                        </a:path>
                      </a:pathLst>
                    </a:custGeom>
                    <a:solidFill>
                      <a:srgbClr val="FF0000"/>
                    </a:solidFill>
                    <a:ln w="12700" cap="rnd" cmpd="sng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7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127052" name="Freeform 76">
                      <a:extLst>
                        <a:ext uri="{FF2B5EF4-FFF2-40B4-BE49-F238E27FC236}">
                          <a16:creationId xmlns:a16="http://schemas.microsoft.com/office/drawing/2014/main" id="{05F0E483-EE75-5844-A533-F186515E398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697" y="2984"/>
                      <a:ext cx="111" cy="1002"/>
                    </a:xfrm>
                    <a:custGeom>
                      <a:avLst/>
                      <a:gdLst>
                        <a:gd name="T0" fmla="*/ 105 w 110"/>
                        <a:gd name="T1" fmla="*/ 1001 h 1002"/>
                        <a:gd name="T2" fmla="*/ 100 w 110"/>
                        <a:gd name="T3" fmla="*/ 996 h 1002"/>
                        <a:gd name="T4" fmla="*/ 0 w 110"/>
                        <a:gd name="T5" fmla="*/ 1 h 1002"/>
                        <a:gd name="T6" fmla="*/ 10 w 110"/>
                        <a:gd name="T7" fmla="*/ 0 h 1002"/>
                        <a:gd name="T8" fmla="*/ 110 w 110"/>
                        <a:gd name="T9" fmla="*/ 996 h 1002"/>
                        <a:gd name="T10" fmla="*/ 105 w 110"/>
                        <a:gd name="T11" fmla="*/ 991 h 1002"/>
                        <a:gd name="T12" fmla="*/ 105 w 110"/>
                        <a:gd name="T13" fmla="*/ 1001 h 1002"/>
                        <a:gd name="T14" fmla="*/ 100 w 110"/>
                        <a:gd name="T15" fmla="*/ 1001 h 1002"/>
                        <a:gd name="T16" fmla="*/ 100 w 110"/>
                        <a:gd name="T17" fmla="*/ 996 h 1002"/>
                        <a:gd name="T18" fmla="*/ 105 w 110"/>
                        <a:gd name="T19" fmla="*/ 1001 h 1002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0" t="0" r="r" b="b"/>
                      <a:pathLst>
                        <a:path w="110" h="1002">
                          <a:moveTo>
                            <a:pt x="104" y="1001"/>
                          </a:moveTo>
                          <a:lnTo>
                            <a:pt x="99" y="996"/>
                          </a:lnTo>
                          <a:lnTo>
                            <a:pt x="0" y="1"/>
                          </a:lnTo>
                          <a:lnTo>
                            <a:pt x="10" y="0"/>
                          </a:lnTo>
                          <a:lnTo>
                            <a:pt x="109" y="996"/>
                          </a:lnTo>
                          <a:lnTo>
                            <a:pt x="104" y="991"/>
                          </a:lnTo>
                          <a:lnTo>
                            <a:pt x="104" y="1001"/>
                          </a:lnTo>
                          <a:lnTo>
                            <a:pt x="99" y="1001"/>
                          </a:lnTo>
                          <a:lnTo>
                            <a:pt x="99" y="996"/>
                          </a:lnTo>
                          <a:lnTo>
                            <a:pt x="104" y="1001"/>
                          </a:lnTo>
                        </a:path>
                      </a:pathLst>
                    </a:custGeom>
                    <a:solidFill>
                      <a:srgbClr val="FF0000"/>
                    </a:solidFill>
                    <a:ln w="12700" cap="rnd" cmpd="sng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7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127053" name="Freeform 77">
                      <a:extLst>
                        <a:ext uri="{FF2B5EF4-FFF2-40B4-BE49-F238E27FC236}">
                          <a16:creationId xmlns:a16="http://schemas.microsoft.com/office/drawing/2014/main" id="{A511DDAD-FA68-5B4A-82D5-08F82D22021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801" y="3973"/>
                      <a:ext cx="768" cy="13"/>
                    </a:xfrm>
                    <a:custGeom>
                      <a:avLst/>
                      <a:gdLst>
                        <a:gd name="T0" fmla="*/ 767 w 768"/>
                        <a:gd name="T1" fmla="*/ 6 h 13"/>
                        <a:gd name="T2" fmla="*/ 762 w 768"/>
                        <a:gd name="T3" fmla="*/ 10 h 13"/>
                        <a:gd name="T4" fmla="*/ 0 w 768"/>
                        <a:gd name="T5" fmla="*/ 12 h 13"/>
                        <a:gd name="T6" fmla="*/ 0 w 768"/>
                        <a:gd name="T7" fmla="*/ 2 h 13"/>
                        <a:gd name="T8" fmla="*/ 762 w 768"/>
                        <a:gd name="T9" fmla="*/ 0 h 13"/>
                        <a:gd name="T10" fmla="*/ 757 w 768"/>
                        <a:gd name="T11" fmla="*/ 4 h 13"/>
                        <a:gd name="T12" fmla="*/ 767 w 768"/>
                        <a:gd name="T13" fmla="*/ 6 h 13"/>
                        <a:gd name="T14" fmla="*/ 766 w 768"/>
                        <a:gd name="T15" fmla="*/ 10 h 13"/>
                        <a:gd name="T16" fmla="*/ 762 w 768"/>
                        <a:gd name="T17" fmla="*/ 10 h 13"/>
                        <a:gd name="T18" fmla="*/ 767 w 768"/>
                        <a:gd name="T19" fmla="*/ 6 h 13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0" t="0" r="r" b="b"/>
                      <a:pathLst>
                        <a:path w="768" h="13">
                          <a:moveTo>
                            <a:pt x="767" y="6"/>
                          </a:moveTo>
                          <a:lnTo>
                            <a:pt x="762" y="10"/>
                          </a:lnTo>
                          <a:lnTo>
                            <a:pt x="0" y="12"/>
                          </a:lnTo>
                          <a:lnTo>
                            <a:pt x="0" y="2"/>
                          </a:lnTo>
                          <a:lnTo>
                            <a:pt x="762" y="0"/>
                          </a:lnTo>
                          <a:lnTo>
                            <a:pt x="757" y="4"/>
                          </a:lnTo>
                          <a:lnTo>
                            <a:pt x="767" y="6"/>
                          </a:lnTo>
                          <a:lnTo>
                            <a:pt x="766" y="10"/>
                          </a:lnTo>
                          <a:lnTo>
                            <a:pt x="762" y="10"/>
                          </a:lnTo>
                          <a:lnTo>
                            <a:pt x="767" y="6"/>
                          </a:lnTo>
                        </a:path>
                      </a:pathLst>
                    </a:custGeom>
                    <a:solidFill>
                      <a:srgbClr val="FF0000"/>
                    </a:solidFill>
                    <a:ln w="12700" cap="rnd" cmpd="sng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7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127054" name="Freeform 78">
                      <a:extLst>
                        <a:ext uri="{FF2B5EF4-FFF2-40B4-BE49-F238E27FC236}">
                          <a16:creationId xmlns:a16="http://schemas.microsoft.com/office/drawing/2014/main" id="{AC5F1A8E-C4A0-7141-8BB0-7EA083A7BA6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558" y="2977"/>
                      <a:ext cx="199" cy="1003"/>
                    </a:xfrm>
                    <a:custGeom>
                      <a:avLst/>
                      <a:gdLst>
                        <a:gd name="T0" fmla="*/ 193 w 200"/>
                        <a:gd name="T1" fmla="*/ 0 h 1003"/>
                        <a:gd name="T2" fmla="*/ 197 w 200"/>
                        <a:gd name="T3" fmla="*/ 6 h 1003"/>
                        <a:gd name="T4" fmla="*/ 10 w 200"/>
                        <a:gd name="T5" fmla="*/ 1002 h 1003"/>
                        <a:gd name="T6" fmla="*/ 0 w 200"/>
                        <a:gd name="T7" fmla="*/ 1000 h 1003"/>
                        <a:gd name="T8" fmla="*/ 187 w 200"/>
                        <a:gd name="T9" fmla="*/ 4 h 1003"/>
                        <a:gd name="T10" fmla="*/ 191 w 200"/>
                        <a:gd name="T11" fmla="*/ 10 h 1003"/>
                        <a:gd name="T12" fmla="*/ 193 w 200"/>
                        <a:gd name="T13" fmla="*/ 0 h 1003"/>
                        <a:gd name="T14" fmla="*/ 198 w 200"/>
                        <a:gd name="T15" fmla="*/ 2 h 1003"/>
                        <a:gd name="T16" fmla="*/ 197 w 200"/>
                        <a:gd name="T17" fmla="*/ 6 h 1003"/>
                        <a:gd name="T18" fmla="*/ 193 w 200"/>
                        <a:gd name="T19" fmla="*/ 0 h 1003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0" t="0" r="r" b="b"/>
                      <a:pathLst>
                        <a:path w="200" h="1003">
                          <a:moveTo>
                            <a:pt x="194" y="0"/>
                          </a:moveTo>
                          <a:lnTo>
                            <a:pt x="198" y="6"/>
                          </a:lnTo>
                          <a:lnTo>
                            <a:pt x="10" y="1002"/>
                          </a:lnTo>
                          <a:lnTo>
                            <a:pt x="0" y="1000"/>
                          </a:lnTo>
                          <a:lnTo>
                            <a:pt x="188" y="4"/>
                          </a:lnTo>
                          <a:lnTo>
                            <a:pt x="192" y="10"/>
                          </a:lnTo>
                          <a:lnTo>
                            <a:pt x="194" y="0"/>
                          </a:lnTo>
                          <a:lnTo>
                            <a:pt x="199" y="2"/>
                          </a:lnTo>
                          <a:lnTo>
                            <a:pt x="198" y="6"/>
                          </a:lnTo>
                          <a:lnTo>
                            <a:pt x="194" y="0"/>
                          </a:lnTo>
                        </a:path>
                      </a:pathLst>
                    </a:custGeom>
                    <a:solidFill>
                      <a:srgbClr val="FF0000"/>
                    </a:solidFill>
                    <a:ln w="12700" cap="rnd" cmpd="sng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7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127055" name="Freeform 79">
                      <a:extLst>
                        <a:ext uri="{FF2B5EF4-FFF2-40B4-BE49-F238E27FC236}">
                          <a16:creationId xmlns:a16="http://schemas.microsoft.com/office/drawing/2014/main" id="{234689E3-F540-F548-8FA8-6767E2AC4D7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701" y="2971"/>
                      <a:ext cx="51" cy="18"/>
                    </a:xfrm>
                    <a:custGeom>
                      <a:avLst/>
                      <a:gdLst>
                        <a:gd name="T0" fmla="*/ 7 w 51"/>
                        <a:gd name="T1" fmla="*/ 1 h 18"/>
                        <a:gd name="T2" fmla="*/ 5 w 51"/>
                        <a:gd name="T3" fmla="*/ 0 h 18"/>
                        <a:gd name="T4" fmla="*/ 10 w 51"/>
                        <a:gd name="T5" fmla="*/ 1 h 18"/>
                        <a:gd name="T6" fmla="*/ 16 w 51"/>
                        <a:gd name="T7" fmla="*/ 2 h 18"/>
                        <a:gd name="T8" fmla="*/ 21 w 51"/>
                        <a:gd name="T9" fmla="*/ 2 h 18"/>
                        <a:gd name="T10" fmla="*/ 27 w 51"/>
                        <a:gd name="T11" fmla="*/ 3 h 18"/>
                        <a:gd name="T12" fmla="*/ 32 w 51"/>
                        <a:gd name="T13" fmla="*/ 3 h 18"/>
                        <a:gd name="T14" fmla="*/ 38 w 51"/>
                        <a:gd name="T15" fmla="*/ 4 h 18"/>
                        <a:gd name="T16" fmla="*/ 44 w 51"/>
                        <a:gd name="T17" fmla="*/ 5 h 18"/>
                        <a:gd name="T18" fmla="*/ 50 w 51"/>
                        <a:gd name="T19" fmla="*/ 6 h 18"/>
                        <a:gd name="T20" fmla="*/ 48 w 51"/>
                        <a:gd name="T21" fmla="*/ 17 h 18"/>
                        <a:gd name="T22" fmla="*/ 42 w 51"/>
                        <a:gd name="T23" fmla="*/ 16 h 18"/>
                        <a:gd name="T24" fmla="*/ 36 w 51"/>
                        <a:gd name="T25" fmla="*/ 15 h 18"/>
                        <a:gd name="T26" fmla="*/ 31 w 51"/>
                        <a:gd name="T27" fmla="*/ 14 h 18"/>
                        <a:gd name="T28" fmla="*/ 26 w 51"/>
                        <a:gd name="T29" fmla="*/ 14 h 18"/>
                        <a:gd name="T30" fmla="*/ 20 w 51"/>
                        <a:gd name="T31" fmla="*/ 13 h 18"/>
                        <a:gd name="T32" fmla="*/ 15 w 51"/>
                        <a:gd name="T33" fmla="*/ 13 h 18"/>
                        <a:gd name="T34" fmla="*/ 9 w 51"/>
                        <a:gd name="T35" fmla="*/ 12 h 18"/>
                        <a:gd name="T36" fmla="*/ 2 w 51"/>
                        <a:gd name="T37" fmla="*/ 11 h 18"/>
                        <a:gd name="T38" fmla="*/ 0 w 51"/>
                        <a:gd name="T39" fmla="*/ 9 h 18"/>
                        <a:gd name="T40" fmla="*/ 2 w 51"/>
                        <a:gd name="T41" fmla="*/ 11 h 18"/>
                        <a:gd name="T42" fmla="*/ 1 w 51"/>
                        <a:gd name="T43" fmla="*/ 11 h 18"/>
                        <a:gd name="T44" fmla="*/ 0 w 51"/>
                        <a:gd name="T45" fmla="*/ 9 h 18"/>
                        <a:gd name="T46" fmla="*/ 7 w 51"/>
                        <a:gd name="T47" fmla="*/ 1 h 18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0" t="0" r="r" b="b"/>
                      <a:pathLst>
                        <a:path w="51" h="18">
                          <a:moveTo>
                            <a:pt x="7" y="1"/>
                          </a:moveTo>
                          <a:lnTo>
                            <a:pt x="5" y="0"/>
                          </a:lnTo>
                          <a:lnTo>
                            <a:pt x="10" y="1"/>
                          </a:lnTo>
                          <a:lnTo>
                            <a:pt x="16" y="2"/>
                          </a:lnTo>
                          <a:lnTo>
                            <a:pt x="21" y="2"/>
                          </a:lnTo>
                          <a:lnTo>
                            <a:pt x="27" y="3"/>
                          </a:lnTo>
                          <a:lnTo>
                            <a:pt x="32" y="3"/>
                          </a:lnTo>
                          <a:lnTo>
                            <a:pt x="38" y="4"/>
                          </a:lnTo>
                          <a:lnTo>
                            <a:pt x="44" y="5"/>
                          </a:lnTo>
                          <a:lnTo>
                            <a:pt x="50" y="6"/>
                          </a:lnTo>
                          <a:lnTo>
                            <a:pt x="48" y="17"/>
                          </a:lnTo>
                          <a:lnTo>
                            <a:pt x="42" y="16"/>
                          </a:lnTo>
                          <a:lnTo>
                            <a:pt x="36" y="15"/>
                          </a:lnTo>
                          <a:lnTo>
                            <a:pt x="31" y="14"/>
                          </a:lnTo>
                          <a:lnTo>
                            <a:pt x="26" y="14"/>
                          </a:lnTo>
                          <a:lnTo>
                            <a:pt x="20" y="13"/>
                          </a:lnTo>
                          <a:lnTo>
                            <a:pt x="15" y="13"/>
                          </a:lnTo>
                          <a:lnTo>
                            <a:pt x="9" y="12"/>
                          </a:lnTo>
                          <a:lnTo>
                            <a:pt x="2" y="11"/>
                          </a:lnTo>
                          <a:lnTo>
                            <a:pt x="0" y="9"/>
                          </a:lnTo>
                          <a:lnTo>
                            <a:pt x="2" y="11"/>
                          </a:lnTo>
                          <a:lnTo>
                            <a:pt x="1" y="11"/>
                          </a:lnTo>
                          <a:lnTo>
                            <a:pt x="0" y="9"/>
                          </a:lnTo>
                          <a:lnTo>
                            <a:pt x="7" y="1"/>
                          </a:lnTo>
                        </a:path>
                      </a:pathLst>
                    </a:custGeom>
                    <a:solidFill>
                      <a:srgbClr val="FF0000"/>
                    </a:solidFill>
                    <a:ln w="12700" cap="rnd" cmpd="sng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7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127056" name="Freeform 80">
                      <a:extLst>
                        <a:ext uri="{FF2B5EF4-FFF2-40B4-BE49-F238E27FC236}">
                          <a16:creationId xmlns:a16="http://schemas.microsoft.com/office/drawing/2014/main" id="{D76C6B62-C5F1-F049-84AD-7F00874C937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692" y="2909"/>
                      <a:ext cx="70" cy="72"/>
                    </a:xfrm>
                    <a:custGeom>
                      <a:avLst/>
                      <a:gdLst>
                        <a:gd name="T0" fmla="*/ 69 w 70"/>
                        <a:gd name="T1" fmla="*/ 11 h 72"/>
                        <a:gd name="T2" fmla="*/ 62 w 70"/>
                        <a:gd name="T3" fmla="*/ 11 h 72"/>
                        <a:gd name="T4" fmla="*/ 56 w 70"/>
                        <a:gd name="T5" fmla="*/ 12 h 72"/>
                        <a:gd name="T6" fmla="*/ 49 w 70"/>
                        <a:gd name="T7" fmla="*/ 14 h 72"/>
                        <a:gd name="T8" fmla="*/ 42 w 70"/>
                        <a:gd name="T9" fmla="*/ 16 h 72"/>
                        <a:gd name="T10" fmla="*/ 36 w 70"/>
                        <a:gd name="T11" fmla="*/ 19 h 72"/>
                        <a:gd name="T12" fmla="*/ 30 w 70"/>
                        <a:gd name="T13" fmla="*/ 22 h 72"/>
                        <a:gd name="T14" fmla="*/ 25 w 70"/>
                        <a:gd name="T15" fmla="*/ 26 h 72"/>
                        <a:gd name="T16" fmla="*/ 20 w 70"/>
                        <a:gd name="T17" fmla="*/ 30 h 72"/>
                        <a:gd name="T18" fmla="*/ 16 w 70"/>
                        <a:gd name="T19" fmla="*/ 34 h 72"/>
                        <a:gd name="T20" fmla="*/ 13 w 70"/>
                        <a:gd name="T21" fmla="*/ 38 h 72"/>
                        <a:gd name="T22" fmla="*/ 11 w 70"/>
                        <a:gd name="T23" fmla="*/ 43 h 72"/>
                        <a:gd name="T24" fmla="*/ 10 w 70"/>
                        <a:gd name="T25" fmla="*/ 47 h 72"/>
                        <a:gd name="T26" fmla="*/ 10 w 70"/>
                        <a:gd name="T27" fmla="*/ 51 h 72"/>
                        <a:gd name="T28" fmla="*/ 11 w 70"/>
                        <a:gd name="T29" fmla="*/ 55 h 72"/>
                        <a:gd name="T30" fmla="*/ 13 w 70"/>
                        <a:gd name="T31" fmla="*/ 59 h 72"/>
                        <a:gd name="T32" fmla="*/ 17 w 70"/>
                        <a:gd name="T33" fmla="*/ 64 h 72"/>
                        <a:gd name="T34" fmla="*/ 10 w 70"/>
                        <a:gd name="T35" fmla="*/ 71 h 72"/>
                        <a:gd name="T36" fmla="*/ 5 w 70"/>
                        <a:gd name="T37" fmla="*/ 65 h 72"/>
                        <a:gd name="T38" fmla="*/ 2 w 70"/>
                        <a:gd name="T39" fmla="*/ 59 h 72"/>
                        <a:gd name="T40" fmla="*/ 0 w 70"/>
                        <a:gd name="T41" fmla="*/ 52 h 72"/>
                        <a:gd name="T42" fmla="*/ 0 w 70"/>
                        <a:gd name="T43" fmla="*/ 46 h 72"/>
                        <a:gd name="T44" fmla="*/ 2 w 70"/>
                        <a:gd name="T45" fmla="*/ 39 h 72"/>
                        <a:gd name="T46" fmla="*/ 4 w 70"/>
                        <a:gd name="T47" fmla="*/ 33 h 72"/>
                        <a:gd name="T48" fmla="*/ 8 w 70"/>
                        <a:gd name="T49" fmla="*/ 28 h 72"/>
                        <a:gd name="T50" fmla="*/ 13 w 70"/>
                        <a:gd name="T51" fmla="*/ 22 h 72"/>
                        <a:gd name="T52" fmla="*/ 19 w 70"/>
                        <a:gd name="T53" fmla="*/ 18 h 72"/>
                        <a:gd name="T54" fmla="*/ 25 w 70"/>
                        <a:gd name="T55" fmla="*/ 13 h 72"/>
                        <a:gd name="T56" fmla="*/ 32 w 70"/>
                        <a:gd name="T57" fmla="*/ 9 h 72"/>
                        <a:gd name="T58" fmla="*/ 39 w 70"/>
                        <a:gd name="T59" fmla="*/ 6 h 72"/>
                        <a:gd name="T60" fmla="*/ 46 w 70"/>
                        <a:gd name="T61" fmla="*/ 4 h 72"/>
                        <a:gd name="T62" fmla="*/ 54 w 70"/>
                        <a:gd name="T63" fmla="*/ 2 h 72"/>
                        <a:gd name="T64" fmla="*/ 61 w 70"/>
                        <a:gd name="T65" fmla="*/ 1 h 72"/>
                        <a:gd name="T66" fmla="*/ 69 w 70"/>
                        <a:gd name="T67" fmla="*/ 0 h 72"/>
                        <a:gd name="T68" fmla="*/ 69 w 70"/>
                        <a:gd name="T69" fmla="*/ 11 h 72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</a:gdLst>
                      <a:ahLst/>
                      <a:cxnLst>
                        <a:cxn ang="T70">
                          <a:pos x="T0" y="T1"/>
                        </a:cxn>
                        <a:cxn ang="T71">
                          <a:pos x="T2" y="T3"/>
                        </a:cxn>
                        <a:cxn ang="T72">
                          <a:pos x="T4" y="T5"/>
                        </a:cxn>
                        <a:cxn ang="T73">
                          <a:pos x="T6" y="T7"/>
                        </a:cxn>
                        <a:cxn ang="T74">
                          <a:pos x="T8" y="T9"/>
                        </a:cxn>
                        <a:cxn ang="T75">
                          <a:pos x="T10" y="T11"/>
                        </a:cxn>
                        <a:cxn ang="T76">
                          <a:pos x="T12" y="T13"/>
                        </a:cxn>
                        <a:cxn ang="T77">
                          <a:pos x="T14" y="T15"/>
                        </a:cxn>
                        <a:cxn ang="T78">
                          <a:pos x="T16" y="T17"/>
                        </a:cxn>
                        <a:cxn ang="T79">
                          <a:pos x="T18" y="T19"/>
                        </a:cxn>
                        <a:cxn ang="T80">
                          <a:pos x="T20" y="T21"/>
                        </a:cxn>
                        <a:cxn ang="T81">
                          <a:pos x="T22" y="T23"/>
                        </a:cxn>
                        <a:cxn ang="T82">
                          <a:pos x="T24" y="T25"/>
                        </a:cxn>
                        <a:cxn ang="T83">
                          <a:pos x="T26" y="T27"/>
                        </a:cxn>
                        <a:cxn ang="T84">
                          <a:pos x="T28" y="T29"/>
                        </a:cxn>
                        <a:cxn ang="T85">
                          <a:pos x="T30" y="T31"/>
                        </a:cxn>
                        <a:cxn ang="T86">
                          <a:pos x="T32" y="T33"/>
                        </a:cxn>
                        <a:cxn ang="T87">
                          <a:pos x="T34" y="T35"/>
                        </a:cxn>
                        <a:cxn ang="T88">
                          <a:pos x="T36" y="T37"/>
                        </a:cxn>
                        <a:cxn ang="T89">
                          <a:pos x="T38" y="T39"/>
                        </a:cxn>
                        <a:cxn ang="T90">
                          <a:pos x="T40" y="T41"/>
                        </a:cxn>
                        <a:cxn ang="T91">
                          <a:pos x="T42" y="T43"/>
                        </a:cxn>
                        <a:cxn ang="T92">
                          <a:pos x="T44" y="T45"/>
                        </a:cxn>
                        <a:cxn ang="T93">
                          <a:pos x="T46" y="T47"/>
                        </a:cxn>
                        <a:cxn ang="T94">
                          <a:pos x="T48" y="T49"/>
                        </a:cxn>
                        <a:cxn ang="T95">
                          <a:pos x="T50" y="T51"/>
                        </a:cxn>
                        <a:cxn ang="T96">
                          <a:pos x="T52" y="T53"/>
                        </a:cxn>
                        <a:cxn ang="T97">
                          <a:pos x="T54" y="T55"/>
                        </a:cxn>
                        <a:cxn ang="T98">
                          <a:pos x="T56" y="T57"/>
                        </a:cxn>
                        <a:cxn ang="T99">
                          <a:pos x="T58" y="T59"/>
                        </a:cxn>
                        <a:cxn ang="T100">
                          <a:pos x="T60" y="T61"/>
                        </a:cxn>
                        <a:cxn ang="T101">
                          <a:pos x="T62" y="T63"/>
                        </a:cxn>
                        <a:cxn ang="T102">
                          <a:pos x="T64" y="T65"/>
                        </a:cxn>
                        <a:cxn ang="T103">
                          <a:pos x="T66" y="T67"/>
                        </a:cxn>
                        <a:cxn ang="T104">
                          <a:pos x="T68" y="T69"/>
                        </a:cxn>
                      </a:cxnLst>
                      <a:rect l="0" t="0" r="r" b="b"/>
                      <a:pathLst>
                        <a:path w="70" h="72">
                          <a:moveTo>
                            <a:pt x="69" y="11"/>
                          </a:moveTo>
                          <a:lnTo>
                            <a:pt x="62" y="11"/>
                          </a:lnTo>
                          <a:lnTo>
                            <a:pt x="56" y="12"/>
                          </a:lnTo>
                          <a:lnTo>
                            <a:pt x="49" y="14"/>
                          </a:lnTo>
                          <a:lnTo>
                            <a:pt x="42" y="16"/>
                          </a:lnTo>
                          <a:lnTo>
                            <a:pt x="36" y="19"/>
                          </a:lnTo>
                          <a:lnTo>
                            <a:pt x="30" y="22"/>
                          </a:lnTo>
                          <a:lnTo>
                            <a:pt x="25" y="26"/>
                          </a:lnTo>
                          <a:lnTo>
                            <a:pt x="20" y="30"/>
                          </a:lnTo>
                          <a:lnTo>
                            <a:pt x="16" y="34"/>
                          </a:lnTo>
                          <a:lnTo>
                            <a:pt x="13" y="38"/>
                          </a:lnTo>
                          <a:lnTo>
                            <a:pt x="11" y="43"/>
                          </a:lnTo>
                          <a:lnTo>
                            <a:pt x="10" y="47"/>
                          </a:lnTo>
                          <a:lnTo>
                            <a:pt x="10" y="51"/>
                          </a:lnTo>
                          <a:lnTo>
                            <a:pt x="11" y="55"/>
                          </a:lnTo>
                          <a:lnTo>
                            <a:pt x="13" y="59"/>
                          </a:lnTo>
                          <a:lnTo>
                            <a:pt x="17" y="64"/>
                          </a:lnTo>
                          <a:lnTo>
                            <a:pt x="10" y="71"/>
                          </a:lnTo>
                          <a:lnTo>
                            <a:pt x="5" y="65"/>
                          </a:lnTo>
                          <a:lnTo>
                            <a:pt x="2" y="59"/>
                          </a:lnTo>
                          <a:lnTo>
                            <a:pt x="0" y="52"/>
                          </a:lnTo>
                          <a:lnTo>
                            <a:pt x="0" y="46"/>
                          </a:lnTo>
                          <a:lnTo>
                            <a:pt x="2" y="39"/>
                          </a:lnTo>
                          <a:lnTo>
                            <a:pt x="4" y="33"/>
                          </a:lnTo>
                          <a:lnTo>
                            <a:pt x="8" y="28"/>
                          </a:lnTo>
                          <a:lnTo>
                            <a:pt x="13" y="22"/>
                          </a:lnTo>
                          <a:lnTo>
                            <a:pt x="19" y="18"/>
                          </a:lnTo>
                          <a:lnTo>
                            <a:pt x="25" y="13"/>
                          </a:lnTo>
                          <a:lnTo>
                            <a:pt x="32" y="9"/>
                          </a:lnTo>
                          <a:lnTo>
                            <a:pt x="39" y="6"/>
                          </a:lnTo>
                          <a:lnTo>
                            <a:pt x="46" y="4"/>
                          </a:lnTo>
                          <a:lnTo>
                            <a:pt x="54" y="2"/>
                          </a:lnTo>
                          <a:lnTo>
                            <a:pt x="61" y="1"/>
                          </a:lnTo>
                          <a:lnTo>
                            <a:pt x="69" y="0"/>
                          </a:lnTo>
                          <a:lnTo>
                            <a:pt x="69" y="11"/>
                          </a:lnTo>
                        </a:path>
                      </a:pathLst>
                    </a:custGeom>
                    <a:solidFill>
                      <a:srgbClr val="FF0000"/>
                    </a:solidFill>
                    <a:ln w="12700" cap="rnd" cmpd="sng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7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127057" name="Freeform 81">
                      <a:extLst>
                        <a:ext uri="{FF2B5EF4-FFF2-40B4-BE49-F238E27FC236}">
                          <a16:creationId xmlns:a16="http://schemas.microsoft.com/office/drawing/2014/main" id="{05EC4DCE-7BF7-DB4B-B663-2EA13A7FFEB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761" y="2909"/>
                      <a:ext cx="76" cy="12"/>
                    </a:xfrm>
                    <a:custGeom>
                      <a:avLst/>
                      <a:gdLst>
                        <a:gd name="T0" fmla="*/ 64 w 76"/>
                        <a:gd name="T1" fmla="*/ 5 h 12"/>
                        <a:gd name="T2" fmla="*/ 69 w 76"/>
                        <a:gd name="T3" fmla="*/ 11 h 12"/>
                        <a:gd name="T4" fmla="*/ 0 w 76"/>
                        <a:gd name="T5" fmla="*/ 11 h 12"/>
                        <a:gd name="T6" fmla="*/ 0 w 76"/>
                        <a:gd name="T7" fmla="*/ 0 h 12"/>
                        <a:gd name="T8" fmla="*/ 69 w 76"/>
                        <a:gd name="T9" fmla="*/ 1 h 12"/>
                        <a:gd name="T10" fmla="*/ 74 w 76"/>
                        <a:gd name="T11" fmla="*/ 7 h 12"/>
                        <a:gd name="T12" fmla="*/ 69 w 76"/>
                        <a:gd name="T13" fmla="*/ 1 h 12"/>
                        <a:gd name="T14" fmla="*/ 75 w 76"/>
                        <a:gd name="T15" fmla="*/ 1 h 12"/>
                        <a:gd name="T16" fmla="*/ 74 w 76"/>
                        <a:gd name="T17" fmla="*/ 7 h 12"/>
                        <a:gd name="T18" fmla="*/ 64 w 76"/>
                        <a:gd name="T19" fmla="*/ 5 h 12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0" t="0" r="r" b="b"/>
                      <a:pathLst>
                        <a:path w="76" h="12">
                          <a:moveTo>
                            <a:pt x="64" y="5"/>
                          </a:moveTo>
                          <a:lnTo>
                            <a:pt x="69" y="11"/>
                          </a:lnTo>
                          <a:lnTo>
                            <a:pt x="0" y="11"/>
                          </a:lnTo>
                          <a:lnTo>
                            <a:pt x="0" y="0"/>
                          </a:lnTo>
                          <a:lnTo>
                            <a:pt x="69" y="1"/>
                          </a:lnTo>
                          <a:lnTo>
                            <a:pt x="74" y="7"/>
                          </a:lnTo>
                          <a:lnTo>
                            <a:pt x="69" y="1"/>
                          </a:lnTo>
                          <a:lnTo>
                            <a:pt x="75" y="1"/>
                          </a:lnTo>
                          <a:lnTo>
                            <a:pt x="74" y="7"/>
                          </a:lnTo>
                          <a:lnTo>
                            <a:pt x="64" y="5"/>
                          </a:lnTo>
                        </a:path>
                      </a:pathLst>
                    </a:custGeom>
                    <a:solidFill>
                      <a:srgbClr val="FF0000"/>
                    </a:solidFill>
                    <a:ln w="12700" cap="rnd" cmpd="sng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7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hu-HU"/>
                    </a:p>
                  </p:txBody>
                </p:sp>
                <p:sp>
                  <p:nvSpPr>
                    <p:cNvPr id="127058" name="Freeform 82">
                      <a:extLst>
                        <a:ext uri="{FF2B5EF4-FFF2-40B4-BE49-F238E27FC236}">
                          <a16:creationId xmlns:a16="http://schemas.microsoft.com/office/drawing/2014/main" id="{9F1C7BB2-5AD3-6B4A-9A51-884145453B8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782" y="2914"/>
                      <a:ext cx="54" cy="217"/>
                    </a:xfrm>
                    <a:custGeom>
                      <a:avLst/>
                      <a:gdLst>
                        <a:gd name="T0" fmla="*/ 5 w 54"/>
                        <a:gd name="T1" fmla="*/ 215 h 217"/>
                        <a:gd name="T2" fmla="*/ 0 w 54"/>
                        <a:gd name="T3" fmla="*/ 214 h 217"/>
                        <a:gd name="T4" fmla="*/ 43 w 54"/>
                        <a:gd name="T5" fmla="*/ 0 h 217"/>
                        <a:gd name="T6" fmla="*/ 53 w 54"/>
                        <a:gd name="T7" fmla="*/ 2 h 217"/>
                        <a:gd name="T8" fmla="*/ 10 w 54"/>
                        <a:gd name="T9" fmla="*/ 216 h 217"/>
                        <a:gd name="T10" fmla="*/ 5 w 54"/>
                        <a:gd name="T11" fmla="*/ 215 h 217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0" t="0" r="r" b="b"/>
                      <a:pathLst>
                        <a:path w="54" h="217">
                          <a:moveTo>
                            <a:pt x="5" y="215"/>
                          </a:moveTo>
                          <a:lnTo>
                            <a:pt x="0" y="214"/>
                          </a:lnTo>
                          <a:lnTo>
                            <a:pt x="43" y="0"/>
                          </a:lnTo>
                          <a:lnTo>
                            <a:pt x="53" y="2"/>
                          </a:lnTo>
                          <a:lnTo>
                            <a:pt x="10" y="216"/>
                          </a:lnTo>
                          <a:lnTo>
                            <a:pt x="5" y="215"/>
                          </a:lnTo>
                        </a:path>
                      </a:pathLst>
                    </a:custGeom>
                    <a:solidFill>
                      <a:srgbClr val="FF0000"/>
                    </a:solidFill>
                    <a:ln w="12700" cap="rnd" cmpd="sng">
                      <a:solidFill>
                        <a:schemeClr val="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7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hu-HU"/>
                    </a:p>
                  </p:txBody>
                </p:sp>
              </p:grpSp>
            </p:grpSp>
          </p:grpSp>
        </p:grpSp>
      </p:grpSp>
      <p:sp>
        <p:nvSpPr>
          <p:cNvPr id="127060" name="Rectangle 84">
            <a:extLst>
              <a:ext uri="{FF2B5EF4-FFF2-40B4-BE49-F238E27FC236}">
                <a16:creationId xmlns:a16="http://schemas.microsoft.com/office/drawing/2014/main" id="{FBA51EE4-954C-0C48-987A-52823D3084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46276" y="282575"/>
            <a:ext cx="8353425" cy="979488"/>
          </a:xfrm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8" tIns="44450" rIns="90488" bIns="44450" rtlCol="0" anchor="ctr">
            <a:normAutofit/>
          </a:bodyPr>
          <a:lstStyle/>
          <a:p>
            <a:pPr eaLnBrk="1" hangingPunct="1"/>
            <a:r>
              <a:rPr lang="hu-HU" altLang="hu-HU" b="1">
                <a:solidFill>
                  <a:srgbClr val="FFFF00"/>
                </a:solidFill>
              </a:rPr>
              <a:t>Kétfázisú kétidejű technika</a:t>
            </a:r>
            <a:endParaRPr lang="de-DE" altLang="hu-HU" sz="28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833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Group 3">
            <a:extLst>
              <a:ext uri="{FF2B5EF4-FFF2-40B4-BE49-F238E27FC236}">
                <a16:creationId xmlns:a16="http://schemas.microsoft.com/office/drawing/2014/main" id="{F61EE52E-C2CF-704F-BA8F-F969BB3307B9}"/>
              </a:ext>
            </a:extLst>
          </p:cNvPr>
          <p:cNvGrpSpPr>
            <a:grpSpLocks/>
          </p:cNvGrpSpPr>
          <p:nvPr/>
        </p:nvGrpSpPr>
        <p:grpSpPr bwMode="auto">
          <a:xfrm>
            <a:off x="4310063" y="1096964"/>
            <a:ext cx="2362200" cy="2713037"/>
            <a:chOff x="246" y="691"/>
            <a:chExt cx="1674" cy="1709"/>
          </a:xfrm>
        </p:grpSpPr>
        <p:sp>
          <p:nvSpPr>
            <p:cNvPr id="129028" name="Text Box 4">
              <a:extLst>
                <a:ext uri="{FF2B5EF4-FFF2-40B4-BE49-F238E27FC236}">
                  <a16:creationId xmlns:a16="http://schemas.microsoft.com/office/drawing/2014/main" id="{6ACFB0CC-C326-A84C-8223-C633F0DB58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9" y="691"/>
              <a:ext cx="13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endParaRPr lang="de-DE">
                <a:latin typeface="Times New Roman" charset="0"/>
                <a:ea typeface="ＭＳ Ｐゴシック" charset="0"/>
              </a:endParaRPr>
            </a:p>
          </p:txBody>
        </p:sp>
        <p:pic>
          <p:nvPicPr>
            <p:cNvPr id="129029" name="Picture 5">
              <a:extLst>
                <a:ext uri="{FF2B5EF4-FFF2-40B4-BE49-F238E27FC236}">
                  <a16:creationId xmlns:a16="http://schemas.microsoft.com/office/drawing/2014/main" id="{1C302B4D-863D-2D4B-A394-88F1DD079C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" y="1038"/>
              <a:ext cx="1674" cy="1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56323" name="Group 6">
            <a:extLst>
              <a:ext uri="{FF2B5EF4-FFF2-40B4-BE49-F238E27FC236}">
                <a16:creationId xmlns:a16="http://schemas.microsoft.com/office/drawing/2014/main" id="{B8DD1418-C603-4347-90E2-9CFADF6318B6}"/>
              </a:ext>
            </a:extLst>
          </p:cNvPr>
          <p:cNvGrpSpPr>
            <a:grpSpLocks/>
          </p:cNvGrpSpPr>
          <p:nvPr/>
        </p:nvGrpSpPr>
        <p:grpSpPr bwMode="auto">
          <a:xfrm>
            <a:off x="6784976" y="1587505"/>
            <a:ext cx="2473325" cy="2162172"/>
            <a:chOff x="3728" y="1104"/>
            <a:chExt cx="1538" cy="1258"/>
          </a:xfrm>
        </p:grpSpPr>
        <p:sp>
          <p:nvSpPr>
            <p:cNvPr id="129031" name="Text Box 7">
              <a:extLst>
                <a:ext uri="{FF2B5EF4-FFF2-40B4-BE49-F238E27FC236}">
                  <a16:creationId xmlns:a16="http://schemas.microsoft.com/office/drawing/2014/main" id="{3E066B93-DBB0-7840-AFE8-EFA34E56D7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5" y="1104"/>
              <a:ext cx="13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endParaRPr lang="de-DE">
                <a:latin typeface="Times New Roman" charset="0"/>
                <a:ea typeface="ＭＳ Ｐゴシック" charset="0"/>
              </a:endParaRPr>
            </a:p>
          </p:txBody>
        </p:sp>
        <p:pic>
          <p:nvPicPr>
            <p:cNvPr id="129032" name="Picture 8">
              <a:extLst>
                <a:ext uri="{FF2B5EF4-FFF2-40B4-BE49-F238E27FC236}">
                  <a16:creationId xmlns:a16="http://schemas.microsoft.com/office/drawing/2014/main" id="{70903C91-2777-0846-87F2-48AC48C5C1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8" y="1104"/>
              <a:ext cx="1380" cy="1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56324" name="Group 9">
            <a:extLst>
              <a:ext uri="{FF2B5EF4-FFF2-40B4-BE49-F238E27FC236}">
                <a16:creationId xmlns:a16="http://schemas.microsoft.com/office/drawing/2014/main" id="{DDEA70B1-5607-E341-B302-0B4E1D98EF48}"/>
              </a:ext>
            </a:extLst>
          </p:cNvPr>
          <p:cNvGrpSpPr>
            <a:grpSpLocks/>
          </p:cNvGrpSpPr>
          <p:nvPr/>
        </p:nvGrpSpPr>
        <p:grpSpPr bwMode="auto">
          <a:xfrm>
            <a:off x="4275820" y="3848100"/>
            <a:ext cx="2396444" cy="2357438"/>
            <a:chOff x="224" y="2424"/>
            <a:chExt cx="1698" cy="1485"/>
          </a:xfrm>
        </p:grpSpPr>
        <p:sp>
          <p:nvSpPr>
            <p:cNvPr id="129034" name="Text Box 10">
              <a:extLst>
                <a:ext uri="{FF2B5EF4-FFF2-40B4-BE49-F238E27FC236}">
                  <a16:creationId xmlns:a16="http://schemas.microsoft.com/office/drawing/2014/main" id="{D3D73374-2E53-C247-A8EB-1E13D7F889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0" y="3676"/>
              <a:ext cx="13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endParaRPr lang="de-DE">
                <a:latin typeface="Times New Roman" charset="0"/>
                <a:ea typeface="ＭＳ Ｐゴシック" charset="0"/>
              </a:endParaRPr>
            </a:p>
          </p:txBody>
        </p:sp>
        <p:pic>
          <p:nvPicPr>
            <p:cNvPr id="129035" name="Picture 11">
              <a:extLst>
                <a:ext uri="{FF2B5EF4-FFF2-40B4-BE49-F238E27FC236}">
                  <a16:creationId xmlns:a16="http://schemas.microsoft.com/office/drawing/2014/main" id="{3BB05235-CB91-5149-9219-29DFC05D01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" y="2424"/>
              <a:ext cx="1698" cy="1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56325" name="Group 12">
            <a:extLst>
              <a:ext uri="{FF2B5EF4-FFF2-40B4-BE49-F238E27FC236}">
                <a16:creationId xmlns:a16="http://schemas.microsoft.com/office/drawing/2014/main" id="{1BE11995-4A0F-8A45-8112-2DD0F2F55612}"/>
              </a:ext>
            </a:extLst>
          </p:cNvPr>
          <p:cNvGrpSpPr>
            <a:grpSpLocks/>
          </p:cNvGrpSpPr>
          <p:nvPr/>
        </p:nvGrpSpPr>
        <p:grpSpPr bwMode="auto">
          <a:xfrm>
            <a:off x="6705600" y="3838576"/>
            <a:ext cx="2397092" cy="2714625"/>
            <a:chOff x="4152" y="2418"/>
            <a:chExt cx="1698" cy="1710"/>
          </a:xfrm>
        </p:grpSpPr>
        <p:sp>
          <p:nvSpPr>
            <p:cNvPr id="129037" name="Text Box 13">
              <a:extLst>
                <a:ext uri="{FF2B5EF4-FFF2-40B4-BE49-F238E27FC236}">
                  <a16:creationId xmlns:a16="http://schemas.microsoft.com/office/drawing/2014/main" id="{86E6EB16-4019-9242-A736-5140FAD1DD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4" y="3878"/>
              <a:ext cx="13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endParaRPr lang="de-DE" sz="2000">
                <a:latin typeface="Times New Roman" charset="0"/>
                <a:ea typeface="ＭＳ Ｐゴシック" charset="0"/>
              </a:endParaRPr>
            </a:p>
          </p:txBody>
        </p:sp>
        <p:pic>
          <p:nvPicPr>
            <p:cNvPr id="129038" name="Picture 14">
              <a:extLst>
                <a:ext uri="{FF2B5EF4-FFF2-40B4-BE49-F238E27FC236}">
                  <a16:creationId xmlns:a16="http://schemas.microsoft.com/office/drawing/2014/main" id="{3AD01713-A961-6E4F-B586-920E0B07A9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2" y="2418"/>
              <a:ext cx="1698" cy="14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56326" name="Group 15">
            <a:extLst>
              <a:ext uri="{FF2B5EF4-FFF2-40B4-BE49-F238E27FC236}">
                <a16:creationId xmlns:a16="http://schemas.microsoft.com/office/drawing/2014/main" id="{74766B34-44E2-DD46-9DA1-5BBD6E93A05F}"/>
              </a:ext>
            </a:extLst>
          </p:cNvPr>
          <p:cNvGrpSpPr>
            <a:grpSpLocks/>
          </p:cNvGrpSpPr>
          <p:nvPr/>
        </p:nvGrpSpPr>
        <p:grpSpPr bwMode="auto">
          <a:xfrm>
            <a:off x="1741899" y="3862389"/>
            <a:ext cx="2542254" cy="2339975"/>
            <a:chOff x="1786" y="2433"/>
            <a:chExt cx="1802" cy="1474"/>
          </a:xfrm>
        </p:grpSpPr>
        <p:pic>
          <p:nvPicPr>
            <p:cNvPr id="129040" name="Picture 16">
              <a:extLst>
                <a:ext uri="{FF2B5EF4-FFF2-40B4-BE49-F238E27FC236}">
                  <a16:creationId xmlns:a16="http://schemas.microsoft.com/office/drawing/2014/main" id="{7E8BFF2B-CC35-3B42-B7C4-309BBF9BE3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6" y="2433"/>
              <a:ext cx="1802" cy="1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29041" name="Text Box 17">
              <a:extLst>
                <a:ext uri="{FF2B5EF4-FFF2-40B4-BE49-F238E27FC236}">
                  <a16:creationId xmlns:a16="http://schemas.microsoft.com/office/drawing/2014/main" id="{1D73A7DD-A99F-6D42-8B7E-B8A072A14C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9" y="3676"/>
              <a:ext cx="13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endParaRPr lang="de-DE"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56327" name="Group 18">
            <a:extLst>
              <a:ext uri="{FF2B5EF4-FFF2-40B4-BE49-F238E27FC236}">
                <a16:creationId xmlns:a16="http://schemas.microsoft.com/office/drawing/2014/main" id="{B41D7D05-36D9-7545-923C-70F8E1C51247}"/>
              </a:ext>
            </a:extLst>
          </p:cNvPr>
          <p:cNvGrpSpPr>
            <a:grpSpLocks/>
          </p:cNvGrpSpPr>
          <p:nvPr/>
        </p:nvGrpSpPr>
        <p:grpSpPr bwMode="auto">
          <a:xfrm>
            <a:off x="1929851" y="1096964"/>
            <a:ext cx="2361163" cy="2727325"/>
            <a:chOff x="288" y="691"/>
            <a:chExt cx="1673" cy="1718"/>
          </a:xfrm>
        </p:grpSpPr>
        <p:sp>
          <p:nvSpPr>
            <p:cNvPr id="129043" name="Text Box 19">
              <a:extLst>
                <a:ext uri="{FF2B5EF4-FFF2-40B4-BE49-F238E27FC236}">
                  <a16:creationId xmlns:a16="http://schemas.microsoft.com/office/drawing/2014/main" id="{0870E7A9-B462-734F-85BC-9E5F2B63A1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5" y="691"/>
              <a:ext cx="13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endParaRPr lang="de-DE">
                <a:latin typeface="Times New Roman" charset="0"/>
                <a:ea typeface="ＭＳ Ｐゴシック" charset="0"/>
              </a:endParaRPr>
            </a:p>
          </p:txBody>
        </p:sp>
        <p:pic>
          <p:nvPicPr>
            <p:cNvPr id="129044" name="Picture 20">
              <a:extLst>
                <a:ext uri="{FF2B5EF4-FFF2-40B4-BE49-F238E27FC236}">
                  <a16:creationId xmlns:a16="http://schemas.microsoft.com/office/drawing/2014/main" id="{C3F3C891-B435-9A4B-9A1A-B9B34FC78A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047"/>
              <a:ext cx="1673" cy="13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129046" name="Rectangle 22">
            <a:extLst>
              <a:ext uri="{FF2B5EF4-FFF2-40B4-BE49-F238E27FC236}">
                <a16:creationId xmlns:a16="http://schemas.microsoft.com/office/drawing/2014/main" id="{C188836C-D8DA-D546-B685-2C91E8F98A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46276" y="282575"/>
            <a:ext cx="8353425" cy="979488"/>
          </a:xfrm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8" tIns="44450" rIns="90488" bIns="44450" rtlCol="0" anchor="ctr">
            <a:normAutofit/>
          </a:bodyPr>
          <a:lstStyle/>
          <a:p>
            <a:pPr eaLnBrk="1" hangingPunct="1"/>
            <a:r>
              <a:rPr lang="hu-HU" altLang="hu-HU" b="1">
                <a:solidFill>
                  <a:srgbClr val="FFFF00"/>
                </a:solidFill>
              </a:rPr>
              <a:t>Kétfázisú kétidejű technika</a:t>
            </a:r>
            <a:endParaRPr lang="de-DE" altLang="hu-HU" sz="2800" b="1">
              <a:solidFill>
                <a:srgbClr val="FFFF00"/>
              </a:solidFill>
            </a:endParaRPr>
          </a:p>
        </p:txBody>
      </p:sp>
      <p:pic>
        <p:nvPicPr>
          <p:cNvPr id="3" name="Kép 2" descr="A képen csésze, beltéri látható&#10;&#10;Automatikusan generált leírás">
            <a:extLst>
              <a:ext uri="{FF2B5EF4-FFF2-40B4-BE49-F238E27FC236}">
                <a16:creationId xmlns:a16="http://schemas.microsoft.com/office/drawing/2014/main" id="{63A615C0-E6A6-5E49-8116-0AFD343D8A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78926" y="199233"/>
            <a:ext cx="2884205" cy="216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183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9" descr="C:\fogászat\adhezív\kompozit\spofa\silof.jpg">
            <a:extLst>
              <a:ext uri="{FF2B5EF4-FFF2-40B4-BE49-F238E27FC236}">
                <a16:creationId xmlns:a16="http://schemas.microsoft.com/office/drawing/2014/main" id="{F382A7BE-285B-9445-B1DE-5A1E8C509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048000"/>
            <a:ext cx="1905000" cy="14287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164" name="Rectangle 20">
            <a:extLst>
              <a:ext uri="{FF2B5EF4-FFF2-40B4-BE49-F238E27FC236}">
                <a16:creationId xmlns:a16="http://schemas.microsoft.com/office/drawing/2014/main" id="{8E3851A4-BCB3-6842-A86A-920EE9E1C6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46276" y="76200"/>
            <a:ext cx="8353425" cy="979488"/>
          </a:xfrm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8" tIns="44450" rIns="90488" bIns="44450" rtlCol="0" anchor="ctr">
            <a:normAutofit/>
          </a:bodyPr>
          <a:lstStyle/>
          <a:p>
            <a:pPr eaLnBrk="1" hangingPunct="1"/>
            <a:r>
              <a:rPr lang="hu-HU" altLang="hu-HU" b="1">
                <a:solidFill>
                  <a:srgbClr val="FFFF00"/>
                </a:solidFill>
              </a:rPr>
              <a:t>Kétfázisú kétidejű technika</a:t>
            </a:r>
            <a:endParaRPr lang="de-DE" altLang="hu-HU" sz="2800" b="1">
              <a:solidFill>
                <a:srgbClr val="FFFF00"/>
              </a:solidFill>
            </a:endParaRPr>
          </a:p>
        </p:txBody>
      </p:sp>
      <p:pic>
        <p:nvPicPr>
          <p:cNvPr id="58372" name="Picture 22" descr="C:\fogászat\adhezív\kompozit\spofa\sp11.JPG">
            <a:extLst>
              <a:ext uri="{FF2B5EF4-FFF2-40B4-BE49-F238E27FC236}">
                <a16:creationId xmlns:a16="http://schemas.microsoft.com/office/drawing/2014/main" id="{05B9D843-7302-4144-B240-ECF44EA14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388" y="1143001"/>
            <a:ext cx="3198812" cy="2398713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3" name="Picture 23" descr="C:\fogászat\adhezív\kompozit\spofa\sp14.JPG">
            <a:extLst>
              <a:ext uri="{FF2B5EF4-FFF2-40B4-BE49-F238E27FC236}">
                <a16:creationId xmlns:a16="http://schemas.microsoft.com/office/drawing/2014/main" id="{DB00B4E9-561F-6E42-99CD-AB006379D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0" y="-4572000"/>
            <a:ext cx="3854450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24" descr="C:\fogászat\adhezív\kompozit\spofa\sp14.JPG">
            <a:extLst>
              <a:ext uri="{FF2B5EF4-FFF2-40B4-BE49-F238E27FC236}">
                <a16:creationId xmlns:a16="http://schemas.microsoft.com/office/drawing/2014/main" id="{EC92775E-345E-9E42-B09D-2E8F452B2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0" y="-4572000"/>
            <a:ext cx="5138737" cy="385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25" descr="C:\fogászat\adhezív\kompozit\spofa\sp14.JPG">
            <a:extLst>
              <a:ext uri="{FF2B5EF4-FFF2-40B4-BE49-F238E27FC236}">
                <a16:creationId xmlns:a16="http://schemas.microsoft.com/office/drawing/2014/main" id="{581AAA40-AF99-8A4F-B1A5-667ACE46E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0" y="-4572000"/>
            <a:ext cx="4779962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26" descr="C:\fogászat\adhezív\kompozit\spofa\sp14.JPG">
            <a:extLst>
              <a:ext uri="{FF2B5EF4-FFF2-40B4-BE49-F238E27FC236}">
                <a16:creationId xmlns:a16="http://schemas.microsoft.com/office/drawing/2014/main" id="{FC6D2D93-C368-4045-864D-558C0DDD8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143000"/>
            <a:ext cx="3200400" cy="24003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7" name="Picture 27" descr="C:\fogászat\adhezív\kompozit\spofa\sp16.JPG">
            <a:extLst>
              <a:ext uri="{FF2B5EF4-FFF2-40B4-BE49-F238E27FC236}">
                <a16:creationId xmlns:a16="http://schemas.microsoft.com/office/drawing/2014/main" id="{9DE5CFDD-C989-5A4E-BA09-268DB3592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076700"/>
            <a:ext cx="3200400" cy="24003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8" name="Picture 28" descr="C:\fogászat\adhezív\kompozit\spofa\sp18.JPG">
            <a:extLst>
              <a:ext uri="{FF2B5EF4-FFF2-40B4-BE49-F238E27FC236}">
                <a16:creationId xmlns:a16="http://schemas.microsoft.com/office/drawing/2014/main" id="{7B87BF75-A588-D44A-A5AF-B06F92FB1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038600"/>
            <a:ext cx="3200400" cy="24003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95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64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394" name="Title 1">
            <a:extLst>
              <a:ext uri="{FF2B5EF4-FFF2-40B4-BE49-F238E27FC236}">
                <a16:creationId xmlns:a16="http://schemas.microsoft.com/office/drawing/2014/main" id="{3D9A365A-C0D4-CC49-BC37-8683141B4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0928" y="649480"/>
            <a:ext cx="4037841" cy="3387497"/>
          </a:xfrm>
        </p:spPr>
        <p:txBody>
          <a:bodyPr anchor="b">
            <a:normAutofit/>
          </a:bodyPr>
          <a:lstStyle/>
          <a:p>
            <a:pPr algn="r"/>
            <a:r>
              <a:rPr lang="en-US" altLang="hu-HU" sz="3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altLang="hu-HU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Lenyomatvétel</a:t>
            </a:r>
            <a:r>
              <a:rPr lang="en-US" altLang="hu-HU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hu-HU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lenyomatok</a:t>
            </a:r>
            <a:r>
              <a:rPr lang="en-US" altLang="hu-HU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hu-HU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készítése</a:t>
            </a:r>
            <a:endParaRPr lang="en-US" altLang="hu-HU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395" name="Content Placeholder 2">
            <a:extLst>
              <a:ext uri="{FF2B5EF4-FFF2-40B4-BE49-F238E27FC236}">
                <a16:creationId xmlns:a16="http://schemas.microsoft.com/office/drawing/2014/main" id="{E34B8957-C111-3840-A2D2-4A39AD3E7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Autofit/>
          </a:bodyPr>
          <a:lstStyle/>
          <a:p>
            <a:pPr eaLnBrk="1" hangingPunct="1"/>
            <a:r>
              <a:rPr lang="hu-HU" altLang="hu-HU" sz="3200" b="1" dirty="0"/>
              <a:t>Lenyomatkészítés</a:t>
            </a:r>
            <a:endParaRPr lang="cs-CZ" altLang="hu-HU" sz="3200" dirty="0"/>
          </a:p>
          <a:p>
            <a:pPr lvl="1" eaLnBrk="1" hangingPunct="1"/>
            <a:r>
              <a:rPr lang="hu-HU" altLang="hu-HU" sz="3200" dirty="0"/>
              <a:t>Kivehető pótlásokhoz    (anatómiai, funkciós)</a:t>
            </a:r>
            <a:endParaRPr lang="cs-CZ" altLang="hu-HU" sz="3200" dirty="0"/>
          </a:p>
          <a:p>
            <a:pPr lvl="1" eaLnBrk="1" hangingPunct="1"/>
            <a:r>
              <a:rPr lang="hu-HU" altLang="hu-HU" sz="3200" dirty="0"/>
              <a:t>Rögzített pótlásokhoz  (precíziós, szituációs,, </a:t>
            </a:r>
            <a:r>
              <a:rPr lang="hu-HU" altLang="hu-HU" sz="3200" dirty="0" err="1"/>
              <a:t>anatagonista</a:t>
            </a:r>
            <a:r>
              <a:rPr lang="hu-HU" altLang="hu-HU" sz="3200" dirty="0"/>
              <a:t>)  </a:t>
            </a:r>
          </a:p>
          <a:p>
            <a:pPr lvl="1" eaLnBrk="1" hangingPunct="1"/>
            <a:r>
              <a:rPr lang="hu-HU" altLang="hu-HU" sz="3200" dirty="0"/>
              <a:t>Kombinált pótlásokhoz (anatómiai, funkciós, precíziós, szituációs)</a:t>
            </a:r>
            <a:endParaRPr lang="hu-HU" altLang="hu-HU" sz="32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3200" b="1" dirty="0"/>
              <a:t>Centrális </a:t>
            </a:r>
            <a:r>
              <a:rPr lang="hu-HU" altLang="hu-HU" sz="3200" b="1" dirty="0" err="1"/>
              <a:t>relació</a:t>
            </a:r>
            <a:r>
              <a:rPr lang="hu-HU" altLang="hu-HU" sz="3200" b="1" dirty="0"/>
              <a:t>/ </a:t>
            </a:r>
            <a:r>
              <a:rPr lang="hu-HU" altLang="hu-HU" sz="3200" b="1" dirty="0" err="1"/>
              <a:t>occlusio</a:t>
            </a:r>
            <a:r>
              <a:rPr lang="hu-HU" altLang="hu-HU" sz="3200" b="1" dirty="0"/>
              <a:t> rögzítése</a:t>
            </a:r>
          </a:p>
          <a:p>
            <a:pPr lvl="1" eaLnBrk="1" hangingPunct="1"/>
            <a:r>
              <a:rPr lang="hu-HU" altLang="hu-HU" sz="3200" dirty="0"/>
              <a:t>viaszharapás/szilikon harapás (</a:t>
            </a:r>
            <a:r>
              <a:rPr lang="hu-HU" altLang="hu-HU" sz="3200" dirty="0" err="1"/>
              <a:t>pl</a:t>
            </a:r>
            <a:r>
              <a:rPr lang="hu-HU" altLang="hu-HU" sz="3200" dirty="0"/>
              <a:t> </a:t>
            </a:r>
            <a:r>
              <a:rPr lang="hu-HU" altLang="hu-HU" sz="3200" dirty="0" err="1"/>
              <a:t>Futar</a:t>
            </a:r>
            <a:r>
              <a:rPr lang="hu-HU" altLang="hu-HU" sz="3200" dirty="0"/>
              <a:t>)</a:t>
            </a:r>
          </a:p>
          <a:p>
            <a:pPr lvl="1" eaLnBrk="1" hangingPunct="1"/>
            <a:r>
              <a:rPr lang="hu-HU" altLang="hu-HU" sz="3200" dirty="0"/>
              <a:t>harapási sablon</a:t>
            </a:r>
          </a:p>
        </p:txBody>
      </p:sp>
    </p:spTree>
    <p:extLst>
      <p:ext uri="{BB962C8B-B14F-4D97-AF65-F5344CB8AC3E}">
        <p14:creationId xmlns:p14="http://schemas.microsoft.com/office/powerpoint/2010/main" val="8449506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C:\fogászat\adhezív\kompozit\spofa\DSC00005.JPG">
            <a:extLst>
              <a:ext uri="{FF2B5EF4-FFF2-40B4-BE49-F238E27FC236}">
                <a16:creationId xmlns:a16="http://schemas.microsoft.com/office/drawing/2014/main" id="{1C500935-4DDB-394C-91BE-E53A80DB1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09600"/>
            <a:ext cx="8077200" cy="60579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7" name="Picture 5" descr="C:\fogászat\adhezív\kompozit\spofa\silof.jpg">
            <a:extLst>
              <a:ext uri="{FF2B5EF4-FFF2-40B4-BE49-F238E27FC236}">
                <a16:creationId xmlns:a16="http://schemas.microsoft.com/office/drawing/2014/main" id="{C2ED8B67-827D-3740-B28F-ADBDD3E72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14400"/>
            <a:ext cx="1905000" cy="14287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1778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Képernyőfotó 2020-02-24 - 23.12.58.png">
            <a:extLst>
              <a:ext uri="{FF2B5EF4-FFF2-40B4-BE49-F238E27FC236}">
                <a16:creationId xmlns:a16="http://schemas.microsoft.com/office/drawing/2014/main" id="{3B0EF116-EF8E-874B-8148-566D4FF79F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38" y="3532189"/>
            <a:ext cx="5897562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3" descr="Képernyőfotó 2020-02-24 - 22.29.21.png">
            <a:extLst>
              <a:ext uri="{FF2B5EF4-FFF2-40B4-BE49-F238E27FC236}">
                <a16:creationId xmlns:a16="http://schemas.microsoft.com/office/drawing/2014/main" id="{CD6E2610-3A45-3B4A-B3E6-829304954A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0189"/>
            <a:ext cx="8370888" cy="344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5" descr="Képernyőfotó 2020-02-24 - 23.18.50.png">
            <a:extLst>
              <a:ext uri="{FF2B5EF4-FFF2-40B4-BE49-F238E27FC236}">
                <a16:creationId xmlns:a16="http://schemas.microsoft.com/office/drawing/2014/main" id="{B56DB169-AAE3-B94B-A6AA-E5B8B60828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63" y="4697413"/>
            <a:ext cx="306070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01794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3">
            <a:extLst>
              <a:ext uri="{FF2B5EF4-FFF2-40B4-BE49-F238E27FC236}">
                <a16:creationId xmlns:a16="http://schemas.microsoft.com/office/drawing/2014/main" id="{90227847-0125-1649-AE5E-1F97522B4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138" y="346841"/>
            <a:ext cx="11414234" cy="343617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hu-HU" altLang="hu-HU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Sulcus</a:t>
            </a:r>
            <a:r>
              <a:rPr lang="hu-HU" altLang="hu-H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(ínybarázda) tágított lenyomatvétel  </a:t>
            </a:r>
            <a:br>
              <a:rPr lang="hu-HU" altLang="hu-H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hu-HU" altLang="hu-HU" sz="2800" dirty="0"/>
            </a:br>
            <a:r>
              <a:rPr lang="hu-HU" altLang="hu-HU" sz="3600" dirty="0"/>
              <a:t>A lenyomatvétel előtt a </a:t>
            </a:r>
            <a:r>
              <a:rPr lang="hu-HU" altLang="hu-HU" sz="3600" dirty="0" err="1"/>
              <a:t>sulcusba</a:t>
            </a:r>
            <a:r>
              <a:rPr lang="hu-HU" altLang="hu-HU" sz="3600" dirty="0"/>
              <a:t> egy vékony fonalat helyeznek be kb. fél órára. Közvetlenül a lenyomatvétel előtt a </a:t>
            </a:r>
            <a:r>
              <a:rPr lang="hu-HU" altLang="hu-HU" sz="3600" dirty="0" err="1"/>
              <a:t>sulcus</a:t>
            </a:r>
            <a:r>
              <a:rPr lang="hu-HU" altLang="hu-HU" sz="3600" dirty="0"/>
              <a:t> fonalat (</a:t>
            </a:r>
            <a:r>
              <a:rPr lang="hu-HU" altLang="hu-HU" sz="3600" dirty="0" err="1"/>
              <a:t>retrakciós</a:t>
            </a:r>
            <a:r>
              <a:rPr lang="hu-HU" altLang="hu-HU" sz="3600" dirty="0"/>
              <a:t> fonalat) eltávolítják. Célja, hogy élesebb és pontosabb ínyszélt kapjanak a mintázatban. Létezik </a:t>
            </a:r>
            <a:r>
              <a:rPr lang="hu-HU" altLang="hu-HU" sz="3600" dirty="0" err="1"/>
              <a:t>retrakciós</a:t>
            </a:r>
            <a:r>
              <a:rPr lang="hu-HU" altLang="hu-HU" sz="3600" dirty="0"/>
              <a:t> paszta is, ami rendkívül jó vérzéscsillapító hatású. </a:t>
            </a:r>
            <a:br>
              <a:rPr lang="cs-CZ" altLang="hu-HU" sz="3600" dirty="0"/>
            </a:br>
            <a:endParaRPr lang="en-US" altLang="hu-HU" sz="3600" dirty="0"/>
          </a:p>
        </p:txBody>
      </p:sp>
      <p:pic>
        <p:nvPicPr>
          <p:cNvPr id="67587" name="Picture 4" descr="Képernyőfotó 2020-02-24 - 22.38.11.png">
            <a:extLst>
              <a:ext uri="{FF2B5EF4-FFF2-40B4-BE49-F238E27FC236}">
                <a16:creationId xmlns:a16="http://schemas.microsoft.com/office/drawing/2014/main" id="{8F3B4457-1512-5549-9FDA-76C357BFA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63" y="3783014"/>
            <a:ext cx="5536378" cy="3105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43274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2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Cím 1">
            <a:extLst>
              <a:ext uri="{FF2B5EF4-FFF2-40B4-BE49-F238E27FC236}">
                <a16:creationId xmlns:a16="http://schemas.microsoft.com/office/drawing/2014/main" id="{1910E5F6-3CCB-DC45-BA58-BEDF8F476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hu-HU" sz="4000">
                <a:solidFill>
                  <a:srgbClr val="FFFFFF"/>
                </a:solidFill>
              </a:rPr>
              <a:t>Sulcus gingivae ideiglenes tágítása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62040BC-2AAC-994E-8FBE-EB1A32EF0D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935" y="2494451"/>
            <a:ext cx="7337327" cy="4105854"/>
          </a:xfrm>
        </p:spPr>
        <p:txBody>
          <a:bodyPr>
            <a:noAutofit/>
          </a:bodyPr>
          <a:lstStyle/>
          <a:p>
            <a:r>
              <a:rPr lang="hu-HU" sz="2400" dirty="0"/>
              <a:t>Ínybarázda tágító fonala + felhelyező műszer</a:t>
            </a:r>
          </a:p>
          <a:p>
            <a:r>
              <a:rPr lang="hu-HU" sz="2400" dirty="0"/>
              <a:t>Ínybarázda tágító gyűrűk</a:t>
            </a:r>
          </a:p>
          <a:p>
            <a:r>
              <a:rPr lang="hu-HU" sz="2400" dirty="0"/>
              <a:t>Gyógyszeroldatok: összehúzó (</a:t>
            </a:r>
            <a:r>
              <a:rPr lang="hu-HU" sz="2400" dirty="0" err="1"/>
              <a:t>adstingens</a:t>
            </a:r>
            <a:r>
              <a:rPr lang="hu-HU" sz="2400" dirty="0"/>
              <a:t>) és érszűkítő (</a:t>
            </a:r>
            <a:r>
              <a:rPr lang="hu-HU" sz="2400" dirty="0" err="1"/>
              <a:t>vasoconstrictio</a:t>
            </a:r>
            <a:r>
              <a:rPr lang="hu-HU" sz="2400" dirty="0"/>
              <a:t>) hatású</a:t>
            </a:r>
          </a:p>
          <a:p>
            <a:pPr lvl="1"/>
            <a:r>
              <a:rPr lang="hu-HU" dirty="0"/>
              <a:t>Cinkklorid (</a:t>
            </a:r>
            <a:r>
              <a:rPr lang="hu-HU" dirty="0" err="1"/>
              <a:t>max</a:t>
            </a:r>
            <a:r>
              <a:rPr lang="hu-HU" dirty="0"/>
              <a:t> 8%-</a:t>
            </a:r>
            <a:r>
              <a:rPr lang="hu-HU" dirty="0" err="1"/>
              <a:t>os</a:t>
            </a:r>
            <a:r>
              <a:rPr lang="hu-HU" dirty="0"/>
              <a:t> oldata)</a:t>
            </a:r>
          </a:p>
          <a:p>
            <a:pPr lvl="1"/>
            <a:r>
              <a:rPr lang="hu-HU" dirty="0" err="1"/>
              <a:t>Aluminiumklorid</a:t>
            </a:r>
            <a:r>
              <a:rPr lang="hu-HU" dirty="0"/>
              <a:t>, </a:t>
            </a:r>
            <a:r>
              <a:rPr lang="hu-HU" dirty="0" err="1"/>
              <a:t>taninsav</a:t>
            </a:r>
            <a:r>
              <a:rPr lang="hu-HU" dirty="0"/>
              <a:t> (</a:t>
            </a:r>
            <a:r>
              <a:rPr lang="hu-HU" dirty="0" err="1"/>
              <a:t>max</a:t>
            </a:r>
            <a:r>
              <a:rPr lang="hu-HU" dirty="0"/>
              <a:t> 20%-</a:t>
            </a:r>
            <a:r>
              <a:rPr lang="hu-HU" dirty="0" err="1"/>
              <a:t>os</a:t>
            </a:r>
            <a:r>
              <a:rPr lang="hu-HU" dirty="0"/>
              <a:t>)</a:t>
            </a:r>
          </a:p>
          <a:p>
            <a:pPr lvl="1"/>
            <a:r>
              <a:rPr lang="hu-HU" dirty="0"/>
              <a:t>Adrenalin, </a:t>
            </a:r>
            <a:r>
              <a:rPr lang="hu-HU" dirty="0" err="1"/>
              <a:t>Noradrenalin</a:t>
            </a:r>
            <a:r>
              <a:rPr lang="hu-HU" dirty="0"/>
              <a:t> (0,1%)</a:t>
            </a:r>
          </a:p>
          <a:p>
            <a:pPr lvl="1"/>
            <a:r>
              <a:rPr lang="hu-HU" dirty="0" err="1"/>
              <a:t>Privin</a:t>
            </a:r>
            <a:r>
              <a:rPr lang="hu-HU" dirty="0"/>
              <a:t>, </a:t>
            </a:r>
            <a:r>
              <a:rPr lang="hu-HU" dirty="0" err="1"/>
              <a:t>Otrivin</a:t>
            </a:r>
            <a:endParaRPr lang="hu-HU" dirty="0"/>
          </a:p>
          <a:p>
            <a:pPr lvl="1"/>
            <a:r>
              <a:rPr lang="hu-HU" dirty="0" err="1"/>
              <a:t>Gingi</a:t>
            </a:r>
            <a:r>
              <a:rPr lang="hu-HU" dirty="0"/>
              <a:t>-Pak (adrenalinnal impregnált fonal)</a:t>
            </a:r>
          </a:p>
          <a:p>
            <a:r>
              <a:rPr lang="hu-HU" sz="2400" dirty="0"/>
              <a:t>Egyfonalas, kétfonalas technika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6B75CEEC-A6CE-C64C-8AF1-181A162D3C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55" r="1875" b="1"/>
          <a:stretch/>
        </p:blipFill>
        <p:spPr>
          <a:xfrm>
            <a:off x="8162267" y="3117851"/>
            <a:ext cx="3416190" cy="253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469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>
            <a:extLst>
              <a:ext uri="{FF2B5EF4-FFF2-40B4-BE49-F238E27FC236}">
                <a16:creationId xmlns:a16="http://schemas.microsoft.com/office/drawing/2014/main" id="{763C799A-D83A-624C-A3B8-A2A7F2A54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sz="3600" b="1"/>
              <a:t>Centrális relació/ occlusio rögzítése</a:t>
            </a:r>
            <a:endParaRPr lang="en-US" altLang="hu-HU" sz="3600"/>
          </a:p>
        </p:txBody>
      </p:sp>
      <p:sp>
        <p:nvSpPr>
          <p:cNvPr id="68611" name="Content Placeholder 2">
            <a:extLst>
              <a:ext uri="{FF2B5EF4-FFF2-40B4-BE49-F238E27FC236}">
                <a16:creationId xmlns:a16="http://schemas.microsoft.com/office/drawing/2014/main" id="{90643A7E-734B-024D-AA8B-6FD356E6E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1127125"/>
          </a:xfrm>
        </p:spPr>
        <p:txBody>
          <a:bodyPr/>
          <a:lstStyle/>
          <a:p>
            <a:pPr lvl="1" eaLnBrk="1" hangingPunct="1"/>
            <a:r>
              <a:rPr lang="hu-HU" altLang="hu-HU"/>
              <a:t>viaszharapás/szilikon harapás (pl Futar)</a:t>
            </a:r>
          </a:p>
        </p:txBody>
      </p:sp>
      <p:pic>
        <p:nvPicPr>
          <p:cNvPr id="68612" name="Picture 3" descr="PREMI_1206_Triple-Tray_10996_p_Web.jpg">
            <a:extLst>
              <a:ext uri="{FF2B5EF4-FFF2-40B4-BE49-F238E27FC236}">
                <a16:creationId xmlns:a16="http://schemas.microsoft.com/office/drawing/2014/main" id="{684D511D-0EC3-BB4F-84B5-0114B26F6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8" y="4624389"/>
            <a:ext cx="242411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4" descr="images (1).jpg">
            <a:extLst>
              <a:ext uri="{FF2B5EF4-FFF2-40B4-BE49-F238E27FC236}">
                <a16:creationId xmlns:a16="http://schemas.microsoft.com/office/drawing/2014/main" id="{2E7BAE29-1327-FE49-845D-72C18B203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614" y="2916239"/>
            <a:ext cx="2770187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5" descr="Képernyőfotó 2020-02-24 - 23.37.52.png">
            <a:extLst>
              <a:ext uri="{FF2B5EF4-FFF2-40B4-BE49-F238E27FC236}">
                <a16:creationId xmlns:a16="http://schemas.microsoft.com/office/drawing/2014/main" id="{65BF318D-E046-844D-BEAA-E171205FAA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650" y="4959351"/>
            <a:ext cx="26797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6" descr="Képernyőfotó 2020-02-24 - 23.37.43.png">
            <a:extLst>
              <a:ext uri="{FF2B5EF4-FFF2-40B4-BE49-F238E27FC236}">
                <a16:creationId xmlns:a16="http://schemas.microsoft.com/office/drawing/2014/main" id="{26E992A6-C9DE-F149-AEAE-CE6978E653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2925764"/>
            <a:ext cx="2628900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6" name="Picture 7" descr="Képernyőfotó 2020-02-24 - 23.35.29.png">
            <a:extLst>
              <a:ext uri="{FF2B5EF4-FFF2-40B4-BE49-F238E27FC236}">
                <a16:creationId xmlns:a16="http://schemas.microsoft.com/office/drawing/2014/main" id="{3314A3FA-3985-4146-885A-C2DF99AB34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564" y="3535363"/>
            <a:ext cx="2649537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52720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>
            <a:extLst>
              <a:ext uri="{FF2B5EF4-FFF2-40B4-BE49-F238E27FC236}">
                <a16:creationId xmlns:a16="http://schemas.microsoft.com/office/drawing/2014/main" id="{995E8355-8689-4C45-B147-B7A7C0B84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sz="3600" b="1"/>
              <a:t>Centrális relació/ occlusio rögzítése</a:t>
            </a:r>
            <a:endParaRPr lang="en-US" altLang="hu-HU" sz="3600"/>
          </a:p>
        </p:txBody>
      </p:sp>
      <p:sp>
        <p:nvSpPr>
          <p:cNvPr id="70659" name="Content Placeholder 2">
            <a:extLst>
              <a:ext uri="{FF2B5EF4-FFF2-40B4-BE49-F238E27FC236}">
                <a16:creationId xmlns:a16="http://schemas.microsoft.com/office/drawing/2014/main" id="{79A5B6D5-6655-FF46-BA96-6001E9420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1127125"/>
          </a:xfrm>
        </p:spPr>
        <p:txBody>
          <a:bodyPr/>
          <a:lstStyle/>
          <a:p>
            <a:pPr marL="457200" lvl="1" indent="0">
              <a:buNone/>
            </a:pPr>
            <a:r>
              <a:rPr lang="hu-HU" altLang="hu-HU" dirty="0"/>
              <a:t>harapási sablon (ha nincsenek </a:t>
            </a:r>
            <a:r>
              <a:rPr lang="hu-HU" altLang="hu-HU" dirty="0" err="1"/>
              <a:t>occlusios</a:t>
            </a:r>
            <a:r>
              <a:rPr lang="hu-HU" altLang="hu-HU" dirty="0"/>
              <a:t> egységek)</a:t>
            </a:r>
          </a:p>
          <a:p>
            <a:pPr eaLnBrk="1" hangingPunct="1"/>
            <a:endParaRPr lang="en-US" altLang="hu-HU" dirty="0"/>
          </a:p>
        </p:txBody>
      </p:sp>
      <p:pic>
        <p:nvPicPr>
          <p:cNvPr id="70660" name="Picture 5" descr="Képernyőfotó 2020-02-24 - 23.26.41.png">
            <a:extLst>
              <a:ext uri="{FF2B5EF4-FFF2-40B4-BE49-F238E27FC236}">
                <a16:creationId xmlns:a16="http://schemas.microsoft.com/office/drawing/2014/main" id="{8371E5DA-A442-714D-89EE-205DAC4F4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988" y="4416425"/>
            <a:ext cx="3078162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6" descr="Képernyőfotó 2020-02-24 - 23.24.32.png">
            <a:extLst>
              <a:ext uri="{FF2B5EF4-FFF2-40B4-BE49-F238E27FC236}">
                <a16:creationId xmlns:a16="http://schemas.microsoft.com/office/drawing/2014/main" id="{4C9D708E-AD71-5E48-92FE-A66269D545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138" y="2312988"/>
            <a:ext cx="3371850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77450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2933960A-C7C3-6941-B55E-E11A5D169E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5" b="1601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1074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3" descr="lyzka-wyciskowa-czesciowe-bezzebie-bez-perforacji.jpg">
            <a:extLst>
              <a:ext uri="{FF2B5EF4-FFF2-40B4-BE49-F238E27FC236}">
                <a16:creationId xmlns:a16="http://schemas.microsoft.com/office/drawing/2014/main" id="{33F4CC0C-B991-8345-B559-A8DA77101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8" y="187325"/>
            <a:ext cx="3702050" cy="370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1" descr="images.jpg">
            <a:extLst>
              <a:ext uri="{FF2B5EF4-FFF2-40B4-BE49-F238E27FC236}">
                <a16:creationId xmlns:a16="http://schemas.microsoft.com/office/drawing/2014/main" id="{3216EEB9-54B5-3541-8F25-4ED86A427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337" y="433954"/>
            <a:ext cx="4198488" cy="1591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2" descr="EPS_632666.jpg">
            <a:extLst>
              <a:ext uri="{FF2B5EF4-FFF2-40B4-BE49-F238E27FC236}">
                <a16:creationId xmlns:a16="http://schemas.microsoft.com/office/drawing/2014/main" id="{BFC95BBD-B32F-FC43-958B-3012596A6B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65" y="2915443"/>
            <a:ext cx="23082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4" descr="Képernyőfotó 2020-02-24 - 22.46.07.png">
            <a:extLst>
              <a:ext uri="{FF2B5EF4-FFF2-40B4-BE49-F238E27FC236}">
                <a16:creationId xmlns:a16="http://schemas.microsoft.com/office/drawing/2014/main" id="{AB924060-DFE0-164C-B799-CE4E05517F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170" y="4945190"/>
            <a:ext cx="5983287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fogászat\adhezív\kompozit\spofa\kanal.tif">
            <a:extLst>
              <a:ext uri="{FF2B5EF4-FFF2-40B4-BE49-F238E27FC236}">
                <a16:creationId xmlns:a16="http://schemas.microsoft.com/office/drawing/2014/main" id="{5DDA0109-E27D-4042-B8A7-AF0D459D1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950" y="3546602"/>
            <a:ext cx="268287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03C563B-F177-F44A-A3C3-9B043365BE1F}"/>
              </a:ext>
            </a:extLst>
          </p:cNvPr>
          <p:cNvGrpSpPr>
            <a:grpSpLocks/>
          </p:cNvGrpSpPr>
          <p:nvPr/>
        </p:nvGrpSpPr>
        <p:grpSpPr bwMode="auto">
          <a:xfrm>
            <a:off x="3797462" y="1241552"/>
            <a:ext cx="3702050" cy="3703638"/>
            <a:chOff x="313" y="336"/>
            <a:chExt cx="2193" cy="2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43E77D9-BDEA-8A48-AD67-3EDA3D5554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336"/>
              <a:ext cx="2170" cy="17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9" name="Text Box 8">
              <a:extLst>
                <a:ext uri="{FF2B5EF4-FFF2-40B4-BE49-F238E27FC236}">
                  <a16:creationId xmlns:a16="http://schemas.microsoft.com/office/drawing/2014/main" id="{C94402EF-0A96-6B47-9E9E-620233CA37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" y="2048"/>
              <a:ext cx="13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endParaRPr lang="de-DE">
                <a:latin typeface="Times New Roman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35574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>
            <a:extLst>
              <a:ext uri="{FF2B5EF4-FFF2-40B4-BE49-F238E27FC236}">
                <a16:creationId xmlns:a16="http://schemas.microsoft.com/office/drawing/2014/main" id="{4D314C6E-E3DD-0A47-851B-ABA32D8365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27264" y="76200"/>
            <a:ext cx="7737475" cy="914400"/>
          </a:xfrm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/>
          <a:lstStyle/>
          <a:p>
            <a:pPr eaLnBrk="1" hangingPunct="1"/>
            <a:r>
              <a:rPr lang="de-DE" altLang="hu-HU" b="1">
                <a:solidFill>
                  <a:srgbClr val="FFFF00"/>
                </a:solidFill>
              </a:rPr>
              <a:t>Lenyomatkanalak előkészítése</a:t>
            </a:r>
          </a:p>
        </p:txBody>
      </p:sp>
      <p:sp>
        <p:nvSpPr>
          <p:cNvPr id="131076" name="Text Box 4">
            <a:extLst>
              <a:ext uri="{FF2B5EF4-FFF2-40B4-BE49-F238E27FC236}">
                <a16:creationId xmlns:a16="http://schemas.microsoft.com/office/drawing/2014/main" id="{9E8032DF-0086-C742-AA24-C993F0E84B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5063" y="914400"/>
            <a:ext cx="73152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hu-HU" sz="3600" b="1">
                <a:solidFill>
                  <a:srgbClr val="FFFF00"/>
                </a:solidFill>
              </a:rPr>
              <a:t>Kanáladhezívek</a:t>
            </a:r>
          </a:p>
        </p:txBody>
      </p:sp>
      <p:pic>
        <p:nvPicPr>
          <p:cNvPr id="131078" name="Picture 6">
            <a:extLst>
              <a:ext uri="{FF2B5EF4-FFF2-40B4-BE49-F238E27FC236}">
                <a16:creationId xmlns:a16="http://schemas.microsoft.com/office/drawing/2014/main" id="{17C6A228-8DB6-C74D-8593-A376097F6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364" y="2249488"/>
            <a:ext cx="5895975" cy="3313112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082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4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3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4" grpId="0" autoUpdateAnimBg="0"/>
      <p:bldP spid="131076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" descr="Képernyőfotó 2020-02-24 - 22.47.43.png">
            <a:extLst>
              <a:ext uri="{FF2B5EF4-FFF2-40B4-BE49-F238E27FC236}">
                <a16:creationId xmlns:a16="http://schemas.microsoft.com/office/drawing/2014/main" id="{40978197-6368-BF49-BF9A-2D11F151A4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5" b="1598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1329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CF208-D1FB-994F-864A-AE83C57E3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451" y="1"/>
            <a:ext cx="10904349" cy="92989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u-HU" altLang="hu-HU" sz="36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Lenyomatok fajtái</a:t>
            </a:r>
            <a:endParaRPr lang="en-US" altLang="hu-HU" sz="3600" dirty="0"/>
          </a:p>
        </p:txBody>
      </p:sp>
      <p:sp>
        <p:nvSpPr>
          <p:cNvPr id="60419" name="Content Placeholder 2">
            <a:extLst>
              <a:ext uri="{FF2B5EF4-FFF2-40B4-BE49-F238E27FC236}">
                <a16:creationId xmlns:a16="http://schemas.microsoft.com/office/drawing/2014/main" id="{3224660B-A7AB-8843-A9F4-5368B38D6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451" y="1241425"/>
            <a:ext cx="11592732" cy="5500338"/>
          </a:xfrm>
        </p:spPr>
        <p:txBody>
          <a:bodyPr>
            <a:noAutofit/>
          </a:bodyPr>
          <a:lstStyle/>
          <a:p>
            <a:pPr marL="514350" indent="-514350">
              <a:lnSpc>
                <a:spcPct val="120000"/>
              </a:lnSpc>
              <a:buAutoNum type="arabicPeriod"/>
            </a:pPr>
            <a:r>
              <a:rPr lang="hu-HU" altLang="hu-HU" sz="3200" b="1" dirty="0">
                <a:solidFill>
                  <a:srgbClr val="FFFF00"/>
                </a:solidFill>
              </a:rPr>
              <a:t>Anatómiai lenyomat</a:t>
            </a:r>
            <a:r>
              <a:rPr lang="hu-HU" altLang="hu-HU" sz="3200" dirty="0">
                <a:solidFill>
                  <a:srgbClr val="FFFF00"/>
                </a:solidFill>
              </a:rPr>
              <a:t>  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u-HU" alt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szájüreg képleteit mintázza le. Általában </a:t>
            </a:r>
            <a:r>
              <a:rPr lang="hu-HU" alt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alginát</a:t>
            </a:r>
            <a:r>
              <a:rPr lang="hu-HU" alt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lenyomatanyaggal veszik, kivehető pótlások készítésekor. </a:t>
            </a:r>
            <a:r>
              <a:rPr lang="cs-CZ" altLang="hu-H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ogatlan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állcsontról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fogatlan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gyári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kanállal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Túldimenzionált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lenyomat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tartalmaznia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kell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szájüreg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összes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anatómiai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képletét</a:t>
            </a:r>
            <a:r>
              <a:rPr lang="hu-H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cs-CZ" altLang="hu-HU" sz="2000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6F687B6C-33F7-3940-86D5-16E16231A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749" y="3812583"/>
            <a:ext cx="1951852" cy="2556312"/>
          </a:xfrm>
          <a:prstGeom prst="rect">
            <a:avLst/>
          </a:prstGeom>
        </p:spPr>
      </p:pic>
      <p:pic>
        <p:nvPicPr>
          <p:cNvPr id="5" name="Kép 4" descr="A képen beltéri, gombóc látható&#10;&#10;Automatikusan generált leírás">
            <a:extLst>
              <a:ext uri="{FF2B5EF4-FFF2-40B4-BE49-F238E27FC236}">
                <a16:creationId xmlns:a16="http://schemas.microsoft.com/office/drawing/2014/main" id="{1A7035EC-4D2E-794C-8897-963E4D9B4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2657" y="3812583"/>
            <a:ext cx="3342594" cy="2762953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8C0090B1-097D-E34D-938B-992151C16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3954" y="555625"/>
            <a:ext cx="1473200" cy="1371600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EB6A7556-91AC-0345-8D67-81168724FF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727" y="3972562"/>
            <a:ext cx="1951852" cy="239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1374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778" name="Picture 1" descr="Képernyőfotó 2020-02-24 - 22.48.38.png">
            <a:extLst>
              <a:ext uri="{FF2B5EF4-FFF2-40B4-BE49-F238E27FC236}">
                <a16:creationId xmlns:a16="http://schemas.microsoft.com/office/drawing/2014/main" id="{38A4883B-C0A9-4147-AF58-46A5E20CA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7127" y="0"/>
            <a:ext cx="9060873" cy="679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36112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802" name="Picture 1" descr="Képernyőfotó 2020-02-24 - 22.55.45.png">
            <a:extLst>
              <a:ext uri="{FF2B5EF4-FFF2-40B4-BE49-F238E27FC236}">
                <a16:creationId xmlns:a16="http://schemas.microsoft.com/office/drawing/2014/main" id="{60D2FE21-8187-0043-94DF-A1AEFC618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97154" y="220114"/>
            <a:ext cx="9070846" cy="641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4007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826" name="Picture 1" descr="Képernyőfotó 2020-02-24 - 22.56.29.png">
            <a:extLst>
              <a:ext uri="{FF2B5EF4-FFF2-40B4-BE49-F238E27FC236}">
                <a16:creationId xmlns:a16="http://schemas.microsoft.com/office/drawing/2014/main" id="{E02DE04F-6035-D94A-9603-AF2C989C0A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68582" y="-33251"/>
            <a:ext cx="9337963" cy="686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93838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6F04F60-41B5-2A47-B9C9-8A0F303C5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900"/>
            <a:ext cx="10515600" cy="889000"/>
          </a:xfrm>
        </p:spPr>
        <p:txBody>
          <a:bodyPr/>
          <a:lstStyle/>
          <a:p>
            <a:r>
              <a:rPr lang="hu-H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Szilikonok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DB27DDE-B62E-584D-A2C4-50959075E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359" y="977900"/>
            <a:ext cx="10940441" cy="5880100"/>
          </a:xfrm>
        </p:spPr>
        <p:txBody>
          <a:bodyPr>
            <a:noAutofit/>
          </a:bodyPr>
          <a:lstStyle/>
          <a:p>
            <a:r>
              <a:rPr lang="hu-HU" sz="2400" dirty="0" err="1"/>
              <a:t>Organo</a:t>
            </a:r>
            <a:r>
              <a:rPr lang="hu-HU" sz="2400" dirty="0"/>
              <a:t>-anorganikus műanyagok</a:t>
            </a:r>
          </a:p>
          <a:p>
            <a:r>
              <a:rPr lang="hu-HU" sz="2400" dirty="0"/>
              <a:t>Különböző konzisztenciában vannak forgalomban</a:t>
            </a:r>
          </a:p>
          <a:p>
            <a:pPr lvl="2"/>
            <a:r>
              <a:rPr lang="hu-HU" altLang="hu-HU" sz="2400" dirty="0"/>
              <a:t>kemény (gyúrható) </a:t>
            </a:r>
          </a:p>
          <a:p>
            <a:pPr lvl="2"/>
            <a:r>
              <a:rPr lang="hu-HU" altLang="hu-HU" sz="2400" dirty="0"/>
              <a:t>közepesen híg (kenhető)</a:t>
            </a:r>
          </a:p>
          <a:p>
            <a:pPr lvl="2"/>
            <a:r>
              <a:rPr lang="hu-HU" altLang="hu-HU" sz="2400" dirty="0"/>
              <a:t> híg (hígan folyó, </a:t>
            </a:r>
            <a:r>
              <a:rPr lang="hu-HU" altLang="hu-HU" sz="2400" dirty="0" err="1"/>
              <a:t>olajszerűen</a:t>
            </a:r>
            <a:r>
              <a:rPr lang="hu-HU" altLang="hu-HU" sz="2400" dirty="0"/>
              <a:t> folyékony)</a:t>
            </a:r>
          </a:p>
          <a:p>
            <a:pPr marL="914400" lvl="2" indent="0">
              <a:buNone/>
            </a:pPr>
            <a:endParaRPr lang="hu-HU" altLang="hu-HU" sz="2400" dirty="0"/>
          </a:p>
          <a:p>
            <a:r>
              <a:rPr lang="hu-HU" altLang="hu-HU" sz="2400" dirty="0"/>
              <a:t> A gyártási technológiától függően beszélünk addíciós </a:t>
            </a:r>
          </a:p>
          <a:p>
            <a:pPr lvl="1"/>
            <a:r>
              <a:rPr lang="hu-HU" altLang="hu-HU" dirty="0"/>
              <a:t>„A</a:t>
            </a:r>
            <a:r>
              <a:rPr lang="hu-HU" altLang="en-US" dirty="0"/>
              <a:t>”</a:t>
            </a:r>
            <a:r>
              <a:rPr lang="hu-HU" altLang="hu-HU" dirty="0"/>
              <a:t> szilikonokról </a:t>
            </a:r>
            <a:r>
              <a:rPr lang="hu-HU" dirty="0"/>
              <a:t>(</a:t>
            </a:r>
            <a:r>
              <a:rPr lang="hu-HU" dirty="0" err="1"/>
              <a:t>Polivinil</a:t>
            </a:r>
            <a:r>
              <a:rPr lang="hu-HU" dirty="0"/>
              <a:t> </a:t>
            </a:r>
            <a:r>
              <a:rPr lang="hu-HU" dirty="0" err="1"/>
              <a:t>xiloxan</a:t>
            </a:r>
            <a:r>
              <a:rPr lang="hu-HU" dirty="0"/>
              <a:t>)</a:t>
            </a:r>
            <a:r>
              <a:rPr lang="hu-HU" altLang="hu-HU" dirty="0"/>
              <a:t>,  vagy </a:t>
            </a:r>
          </a:p>
          <a:p>
            <a:pPr lvl="1"/>
            <a:r>
              <a:rPr lang="hu-HU" altLang="hu-HU" dirty="0"/>
              <a:t>kondenzációs „C</a:t>
            </a:r>
            <a:r>
              <a:rPr lang="hu-HU" altLang="en-US" dirty="0"/>
              <a:t>”</a:t>
            </a:r>
            <a:r>
              <a:rPr lang="hu-HU" altLang="hu-HU" dirty="0"/>
              <a:t> szilikonokról. </a:t>
            </a:r>
          </a:p>
          <a:p>
            <a:pPr>
              <a:lnSpc>
                <a:spcPct val="170000"/>
              </a:lnSpc>
            </a:pPr>
            <a:r>
              <a:rPr lang="hu-HU" altLang="hu-HU" sz="2400" dirty="0"/>
              <a:t>Az </a:t>
            </a:r>
            <a:r>
              <a:rPr lang="hu-HU" altLang="hu-HU" sz="2400" b="1" dirty="0">
                <a:solidFill>
                  <a:srgbClr val="FFFF00"/>
                </a:solidFill>
              </a:rPr>
              <a:t>„A</a:t>
            </a:r>
            <a:r>
              <a:rPr lang="hu-HU" altLang="en-US" sz="2400" b="1" dirty="0">
                <a:solidFill>
                  <a:srgbClr val="FFFF00"/>
                </a:solidFill>
              </a:rPr>
              <a:t>”</a:t>
            </a:r>
            <a:r>
              <a:rPr lang="hu-HU" altLang="hu-HU" sz="2400" b="1" dirty="0">
                <a:solidFill>
                  <a:srgbClr val="FFFF00"/>
                </a:solidFill>
              </a:rPr>
              <a:t> szilikonok </a:t>
            </a:r>
            <a:r>
              <a:rPr lang="hu-HU" altLang="hu-HU" sz="2400" dirty="0"/>
              <a:t>érzékenyek a kénre, mely a gumigyártás mellékterméke. Ezért ügyelni kell rá, hogy hagyományos gumikesztyűben az ilyen lenyomatanyagokat nem szabad keverni! Z</a:t>
            </a:r>
            <a:r>
              <a:rPr lang="hu-HU" sz="2400" dirty="0"/>
              <a:t>sugorodási rátájuk  0,2 % </a:t>
            </a:r>
          </a:p>
          <a:p>
            <a:pPr>
              <a:lnSpc>
                <a:spcPct val="170000"/>
              </a:lnSpc>
            </a:pPr>
            <a:endParaRPr lang="hu-HU" altLang="hu-HU" sz="2400" dirty="0"/>
          </a:p>
          <a:p>
            <a:pPr marL="0" indent="0">
              <a:buNone/>
            </a:pPr>
            <a:br>
              <a:rPr lang="hu-HU" altLang="hu-HU" sz="2400" dirty="0"/>
            </a:b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4501546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72576261-B343-FE43-98CC-EB3A65CFA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49300"/>
            <a:ext cx="10515600" cy="54276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altLang="hu-HU" b="1" dirty="0">
                <a:solidFill>
                  <a:srgbClr val="FFFF00"/>
                </a:solidFill>
              </a:rPr>
              <a:t>„A</a:t>
            </a:r>
            <a:r>
              <a:rPr lang="hu-HU" altLang="en-US" b="1" dirty="0">
                <a:solidFill>
                  <a:srgbClr val="FFFF00"/>
                </a:solidFill>
              </a:rPr>
              <a:t>”</a:t>
            </a:r>
            <a:r>
              <a:rPr lang="hu-HU" altLang="hu-HU" b="1" dirty="0">
                <a:solidFill>
                  <a:srgbClr val="FFFF00"/>
                </a:solidFill>
              </a:rPr>
              <a:t> szilikonok </a:t>
            </a:r>
          </a:p>
          <a:p>
            <a:pPr lvl="1"/>
            <a:r>
              <a:rPr lang="hu-HU" altLang="hu-HU" dirty="0"/>
              <a:t>A lenyomatanyagok kétpasztás </a:t>
            </a:r>
            <a:r>
              <a:rPr lang="hu-HU" altLang="hu-HU" dirty="0" err="1"/>
              <a:t>rendeszerek</a:t>
            </a:r>
            <a:endParaRPr lang="hu-HU" altLang="hu-HU" dirty="0"/>
          </a:p>
          <a:p>
            <a:pPr lvl="1"/>
            <a:r>
              <a:rPr lang="hu-HU" altLang="hu-HU" dirty="0"/>
              <a:t>Nagyon </a:t>
            </a:r>
            <a:r>
              <a:rPr lang="hu-HU" altLang="hu-HU" dirty="0" err="1"/>
              <a:t>rugalmasak</a:t>
            </a:r>
            <a:r>
              <a:rPr lang="hu-HU" altLang="hu-HU" dirty="0"/>
              <a:t>, jó a dimenzió stabilitásuk</a:t>
            </a:r>
          </a:p>
          <a:p>
            <a:pPr lvl="1"/>
            <a:r>
              <a:rPr lang="hu-HU" altLang="hu-HU" dirty="0"/>
              <a:t>Nagy </a:t>
            </a:r>
            <a:r>
              <a:rPr lang="hu-HU" altLang="hu-HU" dirty="0" err="1"/>
              <a:t>preczitású</a:t>
            </a:r>
            <a:r>
              <a:rPr lang="hu-HU" altLang="hu-HU" dirty="0"/>
              <a:t> pótlásokhoz kiváló</a:t>
            </a:r>
          </a:p>
          <a:p>
            <a:pPr lvl="1"/>
            <a:r>
              <a:rPr lang="hu-HU" altLang="hu-HU" dirty="0"/>
              <a:t>Hátrányos helyzetük a hidrofób </a:t>
            </a:r>
            <a:r>
              <a:rPr lang="hu-HU" altLang="hu-HU" dirty="0" err="1"/>
              <a:t>voltuk</a:t>
            </a:r>
            <a:r>
              <a:rPr lang="hu-HU" altLang="hu-HU" dirty="0"/>
              <a:t>, ill. számos  kémiai ágensek képesek gátolni, lassítani  a polimerizációs folyamatot pl. Latex kesztyű (kéntartalom miatt), műgyanták, talkum, </a:t>
            </a:r>
            <a:r>
              <a:rPr lang="hu-HU" altLang="hu-HU" dirty="0" err="1"/>
              <a:t>eugenol</a:t>
            </a:r>
            <a:r>
              <a:rPr lang="hu-HU" altLang="hu-HU" dirty="0"/>
              <a:t>, véralvadást segítő ágensek. </a:t>
            </a:r>
          </a:p>
          <a:p>
            <a:pPr lvl="1"/>
            <a:r>
              <a:rPr lang="hu-HU" dirty="0"/>
              <a:t>Polimerizációs kötésük során nem képződik melléktermék</a:t>
            </a:r>
            <a:endParaRPr lang="hu-HU" altLang="hu-HU" dirty="0"/>
          </a:p>
          <a:p>
            <a:endParaRPr lang="hu-HU" altLang="hu-HU" b="1" dirty="0">
              <a:solidFill>
                <a:srgbClr val="FFFF00"/>
              </a:solidFill>
            </a:endParaRPr>
          </a:p>
          <a:p>
            <a:r>
              <a:rPr lang="hu-HU" altLang="hu-HU" b="1" dirty="0">
                <a:solidFill>
                  <a:srgbClr val="FFFF00"/>
                </a:solidFill>
              </a:rPr>
              <a:t>„C” </a:t>
            </a:r>
            <a:r>
              <a:rPr lang="hu-HU" altLang="hu-HU" b="1" dirty="0" err="1">
                <a:solidFill>
                  <a:srgbClr val="FFFF00"/>
                </a:solidFill>
              </a:rPr>
              <a:t>szilkon</a:t>
            </a:r>
            <a:r>
              <a:rPr lang="hu-HU" altLang="hu-HU" b="1" dirty="0">
                <a:solidFill>
                  <a:srgbClr val="FFFF00"/>
                </a:solidFill>
              </a:rPr>
              <a:t> - Kondenzációs szilikon</a:t>
            </a:r>
          </a:p>
          <a:p>
            <a:pPr marL="457200" lvl="1" indent="0">
              <a:buNone/>
            </a:pPr>
            <a:r>
              <a:rPr lang="hu-HU" dirty="0"/>
              <a:t>A lenyomatanyag kötése során, melléktermékként etil-alkohol keletkezik, ez a rendszerből elpárologva hozzájárul a lenyomatanyag jelentős 24 óra alatti 11,5-nyi % </a:t>
            </a:r>
            <a:r>
              <a:rPr lang="hu-HU" dirty="0" err="1"/>
              <a:t>nyi</a:t>
            </a:r>
            <a:r>
              <a:rPr lang="hu-HU" dirty="0"/>
              <a:t> –zsugorodásához.</a:t>
            </a:r>
          </a:p>
          <a:p>
            <a:pPr marL="457200" lvl="1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397766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ép 14">
            <a:extLst>
              <a:ext uri="{FF2B5EF4-FFF2-40B4-BE49-F238E27FC236}">
                <a16:creationId xmlns:a16="http://schemas.microsoft.com/office/drawing/2014/main" id="{B7B044ED-4B17-C74D-8B61-DDEEE913F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0061" y="4699052"/>
            <a:ext cx="3401354" cy="1904758"/>
          </a:xfrm>
          <a:prstGeom prst="rect">
            <a:avLst/>
          </a:prstGeom>
        </p:spPr>
      </p:pic>
      <p:pic>
        <p:nvPicPr>
          <p:cNvPr id="5" name="Kép 4" descr="A képen szöveg, csésze, konyhai felszerelés látható&#10;&#10;Automatikusan generált leírás">
            <a:extLst>
              <a:ext uri="{FF2B5EF4-FFF2-40B4-BE49-F238E27FC236}">
                <a16:creationId xmlns:a16="http://schemas.microsoft.com/office/drawing/2014/main" id="{15B54BDD-35B6-7E43-B0DE-DD92CF439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70"/>
            <a:ext cx="2111424" cy="2111424"/>
          </a:xfrm>
          <a:prstGeom prst="rect">
            <a:avLst/>
          </a:prstGeom>
        </p:spPr>
      </p:pic>
      <p:pic>
        <p:nvPicPr>
          <p:cNvPr id="7" name="Kép 6" descr="A képen szöveg, beltéri látható&#10;&#10;Automatikusan generált leírás">
            <a:extLst>
              <a:ext uri="{FF2B5EF4-FFF2-40B4-BE49-F238E27FC236}">
                <a16:creationId xmlns:a16="http://schemas.microsoft.com/office/drawing/2014/main" id="{9384F20C-198E-2A4A-BB34-BF8E44261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2216" y="66039"/>
            <a:ext cx="3835691" cy="2533003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CACF630A-FFAE-AD4C-BAED-8857487B71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9518" y="2110154"/>
            <a:ext cx="2019300" cy="2019300"/>
          </a:xfrm>
          <a:prstGeom prst="rect">
            <a:avLst/>
          </a:prstGeom>
        </p:spPr>
      </p:pic>
      <p:pic>
        <p:nvPicPr>
          <p:cNvPr id="11" name="Kép 10" descr="A képen szöveg, beltéri látható&#10;&#10;Automatikusan generált leírás">
            <a:extLst>
              <a:ext uri="{FF2B5EF4-FFF2-40B4-BE49-F238E27FC236}">
                <a16:creationId xmlns:a16="http://schemas.microsoft.com/office/drawing/2014/main" id="{476074E9-C584-8147-A6E0-5A330FE077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6185" y="67277"/>
            <a:ext cx="4105815" cy="2582173"/>
          </a:xfrm>
          <a:prstGeom prst="rect">
            <a:avLst/>
          </a:prstGeom>
        </p:spPr>
      </p:pic>
      <p:pic>
        <p:nvPicPr>
          <p:cNvPr id="13" name="Kép 12" descr="A képen szöveg látható&#10;&#10;Automatikusan generált leírás">
            <a:extLst>
              <a:ext uri="{FF2B5EF4-FFF2-40B4-BE49-F238E27FC236}">
                <a16:creationId xmlns:a16="http://schemas.microsoft.com/office/drawing/2014/main" id="{CA7DF001-C586-E74B-964E-027736B785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6638" y="2902337"/>
            <a:ext cx="2950480" cy="2218579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CD3E45BB-71AE-A742-94C2-C9DD9DCF6E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6986" y="5355868"/>
            <a:ext cx="2084651" cy="1436093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C6D0D03E-F41E-9F45-BAEC-6E4692D33D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4500" y="4671237"/>
            <a:ext cx="2857500" cy="2148663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3289101A-0E2C-B24E-A458-BC3699287E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87000" y="3526615"/>
            <a:ext cx="1905000" cy="1485000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35F6CFEB-BAAF-6246-A0A9-6683336185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89362" y="2677738"/>
            <a:ext cx="3397638" cy="1600200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A33785B3-FA9D-5046-8462-0561C7A6B4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4915142"/>
            <a:ext cx="3402882" cy="190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9812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8850" name="Picture 1" descr="Képernyőfotó 2020-02-24 - 22.57.05.png">
            <a:extLst>
              <a:ext uri="{FF2B5EF4-FFF2-40B4-BE49-F238E27FC236}">
                <a16:creationId xmlns:a16="http://schemas.microsoft.com/office/drawing/2014/main" id="{927E4AA3-DA41-3044-A6C3-927CF7C01C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5626" y="15555"/>
            <a:ext cx="9639949" cy="6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93390435-0738-A34A-9BC1-7F8ADEB1D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4100" y="77486"/>
            <a:ext cx="2148514" cy="167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128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9874" name="Picture 1" descr="Képernyőfotó 2020-02-24 - 22.57.59.png">
            <a:extLst>
              <a:ext uri="{FF2B5EF4-FFF2-40B4-BE49-F238E27FC236}">
                <a16:creationId xmlns:a16="http://schemas.microsoft.com/office/drawing/2014/main" id="{A62B5530-9E7B-7040-8458-A0195B684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0211" y="-28777"/>
            <a:ext cx="9215717" cy="688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23431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0898" name="Picture 1" descr="Képernyőfotó 2020-02-24 - 22.58.55.png">
            <a:extLst>
              <a:ext uri="{FF2B5EF4-FFF2-40B4-BE49-F238E27FC236}">
                <a16:creationId xmlns:a16="http://schemas.microsoft.com/office/drawing/2014/main" id="{7D3C344F-0A72-6846-94AB-395AAC4BA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6071" y="-13446"/>
            <a:ext cx="9070846" cy="680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34547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22" name="Picture 1" descr="Képernyőfotó 2020-02-24 - 22.59.41.png">
            <a:extLst>
              <a:ext uri="{FF2B5EF4-FFF2-40B4-BE49-F238E27FC236}">
                <a16:creationId xmlns:a16="http://schemas.microsoft.com/office/drawing/2014/main" id="{7AF3C633-F1AD-AB48-8405-CE5AF44B6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1929" y="24831"/>
            <a:ext cx="9070846" cy="678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1925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96FBF3FC-88D2-6440-BEEC-3F8762220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464" y="480447"/>
            <a:ext cx="11028336" cy="45720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hu-HU" altLang="hu-HU" sz="3900" b="1" dirty="0">
                <a:solidFill>
                  <a:srgbClr val="FFFF00"/>
                </a:solidFill>
              </a:rPr>
              <a:t>2. Funkciós lenyomat</a:t>
            </a:r>
            <a:endParaRPr lang="hu-HU" altLang="hu-HU" sz="3900" dirty="0">
              <a:solidFill>
                <a:srgbClr val="FFFF00"/>
              </a:solidFill>
            </a:endParaRPr>
          </a:p>
          <a:p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szájüreg képleteit funkció vagyis működés közben mintázza le. Kivehető fogpótlások készítésekor alkalmazzák. Egyéni kanál szükséges hozzá, és </a:t>
            </a:r>
            <a:r>
              <a:rPr lang="hu-HU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preciziós</a:t>
            </a:r>
            <a:r>
              <a:rPr lang="hu-HU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közepesen hígan folyó lenyomatanyag).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Fogatlan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állcsontról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készül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Egyéni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kanál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befunkcionálása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redukálás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kiterjesztés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zöld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kerr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oroplasztikus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anyagok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ZnO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eugenol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lenyomatpaszták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szilikonok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poliéterek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paszták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cs-CZ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Azokon</a:t>
            </a:r>
            <a:r>
              <a:rPr lang="cs-CZ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területeken</a:t>
            </a:r>
            <a:r>
              <a:rPr lang="cs-CZ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ahol</a:t>
            </a:r>
            <a:r>
              <a:rPr lang="cs-CZ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lágy</a:t>
            </a:r>
            <a:r>
              <a:rPr lang="cs-CZ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részek</a:t>
            </a:r>
            <a:r>
              <a:rPr lang="cs-CZ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aktív</a:t>
            </a:r>
            <a:r>
              <a:rPr lang="cs-CZ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mozgást</a:t>
            </a:r>
            <a:r>
              <a:rPr lang="cs-CZ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végeznek</a:t>
            </a:r>
            <a:r>
              <a:rPr lang="cs-CZ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nem</a:t>
            </a:r>
            <a:r>
              <a:rPr lang="cs-CZ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marad</a:t>
            </a:r>
            <a:r>
              <a:rPr lang="cs-CZ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lenyomatanyag</a:t>
            </a:r>
            <a:r>
              <a:rPr lang="cs-CZ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és</a:t>
            </a:r>
            <a:r>
              <a:rPr lang="cs-CZ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így</a:t>
            </a:r>
            <a:r>
              <a:rPr lang="cs-CZ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„</a:t>
            </a:r>
            <a:r>
              <a:rPr lang="cs-CZ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funkciós</a:t>
            </a:r>
            <a:r>
              <a:rPr lang="cs-CZ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mozgások</a:t>
            </a:r>
            <a:r>
              <a:rPr lang="cs-CZ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cs-CZ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közben</a:t>
            </a:r>
            <a:r>
              <a:rPr lang="cs-CZ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nagyon</a:t>
            </a:r>
            <a:r>
              <a:rPr lang="cs-CZ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pontosan</a:t>
            </a:r>
            <a:r>
              <a:rPr lang="cs-CZ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kirajzolódnak</a:t>
            </a:r>
            <a:r>
              <a:rPr lang="cs-CZ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annak</a:t>
            </a:r>
            <a:r>
              <a:rPr lang="cs-CZ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területnek</a:t>
            </a:r>
            <a:r>
              <a:rPr lang="cs-CZ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határai</a:t>
            </a:r>
            <a:r>
              <a:rPr lang="cs-CZ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amely</a:t>
            </a:r>
            <a:r>
              <a:rPr lang="cs-CZ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alaplemezzel</a:t>
            </a:r>
            <a:r>
              <a:rPr lang="cs-CZ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beborítható</a:t>
            </a:r>
            <a:r>
              <a:rPr lang="cs-CZ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+ </a:t>
            </a:r>
            <a:r>
              <a:rPr lang="cs-CZ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meghatározza</a:t>
            </a:r>
            <a:r>
              <a:rPr lang="cs-CZ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majdani</a:t>
            </a:r>
            <a:r>
              <a:rPr lang="cs-CZ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protézis</a:t>
            </a:r>
            <a:r>
              <a:rPr lang="cs-CZ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funkcionális</a:t>
            </a:r>
            <a:r>
              <a:rPr lang="cs-CZ" alt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stabilitását</a:t>
            </a:r>
            <a:endParaRPr lang="cs-CZ" alt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2FABDDE-1D99-354B-9E32-0659CA31F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128" y="5153858"/>
            <a:ext cx="1929152" cy="1442742"/>
          </a:xfrm>
          <a:prstGeom prst="rect">
            <a:avLst/>
          </a:prstGeom>
        </p:spPr>
      </p:pic>
      <p:pic>
        <p:nvPicPr>
          <p:cNvPr id="7" name="Kép 6" descr="A képen rezgőgomba, ízeltlábúak, narancs, műanyag látható&#10;&#10;Automatikusan generált leírás">
            <a:extLst>
              <a:ext uri="{FF2B5EF4-FFF2-40B4-BE49-F238E27FC236}">
                <a16:creationId xmlns:a16="http://schemas.microsoft.com/office/drawing/2014/main" id="{74EBF896-9AC2-7D40-B3DD-9CEF8DBE1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509" y="5095879"/>
            <a:ext cx="2455766" cy="1602133"/>
          </a:xfrm>
          <a:prstGeom prst="rect">
            <a:avLst/>
          </a:prstGeom>
        </p:spPr>
      </p:pic>
      <p:pic>
        <p:nvPicPr>
          <p:cNvPr id="9" name="Kép 8" descr="A képen beltéri, fazekaskorong látható&#10;&#10;Automatikusan generált leírás">
            <a:extLst>
              <a:ext uri="{FF2B5EF4-FFF2-40B4-BE49-F238E27FC236}">
                <a16:creationId xmlns:a16="http://schemas.microsoft.com/office/drawing/2014/main" id="{A5EAA3C3-FABC-B444-894F-21EEA73C5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2891" y="5052447"/>
            <a:ext cx="2110909" cy="1645565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F09FF7DD-8472-8544-97C3-9302D7B33CC5}"/>
              </a:ext>
            </a:extLst>
          </p:cNvPr>
          <p:cNvSpPr txBox="1"/>
          <p:nvPr/>
        </p:nvSpPr>
        <p:spPr>
          <a:xfrm>
            <a:off x="9242891" y="6261315"/>
            <a:ext cx="1928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Funkcionális minta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00E04CB9-C113-A143-BFB4-D38A7F2EECDD}"/>
              </a:ext>
            </a:extLst>
          </p:cNvPr>
          <p:cNvSpPr txBox="1"/>
          <p:nvPr/>
        </p:nvSpPr>
        <p:spPr>
          <a:xfrm>
            <a:off x="4494509" y="6377553"/>
            <a:ext cx="2455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chemeClr val="bg1"/>
                </a:solidFill>
              </a:rPr>
              <a:t>Funkcionalis</a:t>
            </a:r>
            <a:r>
              <a:rPr lang="hu-HU" dirty="0">
                <a:solidFill>
                  <a:schemeClr val="bg1"/>
                </a:solidFill>
              </a:rPr>
              <a:t> lenyomat</a:t>
            </a:r>
          </a:p>
        </p:txBody>
      </p:sp>
    </p:spTree>
    <p:extLst>
      <p:ext uri="{BB962C8B-B14F-4D97-AF65-F5344CB8AC3E}">
        <p14:creationId xmlns:p14="http://schemas.microsoft.com/office/powerpoint/2010/main" val="41334324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B6A953-AF09-CF46-B1C1-42FB0DB7B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u-HU" altLang="hu-HU" sz="4000" dirty="0">
                <a:solidFill>
                  <a:srgbClr val="FFFFFF"/>
                </a:solidFill>
              </a:rPr>
              <a:t> </a:t>
            </a:r>
            <a:r>
              <a:rPr lang="hu-HU" altLang="hu-HU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Lenyomatvételhez használt további eszközök</a:t>
            </a:r>
            <a:endParaRPr lang="en-US" altLang="hu-HU" sz="4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947" name="Content Placeholder 2">
            <a:extLst>
              <a:ext uri="{FF2B5EF4-FFF2-40B4-BE49-F238E27FC236}">
                <a16:creationId xmlns:a16="http://schemas.microsoft.com/office/drawing/2014/main" id="{757C527D-D518-BB4C-AE9B-C438CF351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935" y="2393950"/>
            <a:ext cx="10969355" cy="4293721"/>
          </a:xfrm>
        </p:spPr>
        <p:txBody>
          <a:bodyPr anchor="ctr">
            <a:no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hu-HU" altLang="hu-HU" sz="2400" dirty="0" err="1"/>
              <a:t>Retrakciós</a:t>
            </a:r>
            <a:r>
              <a:rPr lang="hu-HU" altLang="hu-HU" sz="2400" dirty="0"/>
              <a:t> fonal vagy </a:t>
            </a:r>
            <a:r>
              <a:rPr lang="hu-HU" altLang="hu-HU" sz="2400" dirty="0" err="1"/>
              <a:t>retrakciós</a:t>
            </a:r>
            <a:r>
              <a:rPr lang="hu-HU" altLang="hu-HU" sz="2400" dirty="0"/>
              <a:t> gyűrű </a:t>
            </a:r>
            <a:endParaRPr lang="cs-CZ" altLang="hu-HU" sz="2400" dirty="0"/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hu-HU" altLang="hu-HU" sz="2400" dirty="0"/>
              <a:t>Fonalbehelyező műszer </a:t>
            </a:r>
            <a:endParaRPr lang="cs-CZ" altLang="hu-HU" sz="2400" dirty="0"/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hu-HU" altLang="hu-HU" sz="2400" dirty="0"/>
              <a:t>Impregnáló folyadék (általában vérzéscsillapító hatású) </a:t>
            </a:r>
            <a:endParaRPr lang="cs-CZ" altLang="hu-HU" sz="2400" dirty="0"/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hu-HU" altLang="hu-HU" sz="2400" dirty="0"/>
              <a:t>Lenyomatfecskendő (híg lenyomatanyagokhoz)</a:t>
            </a:r>
            <a:endParaRPr lang="cs-CZ" altLang="hu-HU" sz="2400" dirty="0"/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hu-HU" altLang="hu-HU" sz="2400" dirty="0"/>
              <a:t>Lenyomat pisztoly  (közepesen híg lenyomatanyagokhoz)</a:t>
            </a:r>
            <a:endParaRPr lang="cs-CZ" altLang="hu-HU" sz="2400" dirty="0"/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hu-HU" altLang="hu-HU" sz="2400" dirty="0" err="1"/>
              <a:t>Keverőcsőr</a:t>
            </a:r>
            <a:r>
              <a:rPr lang="hu-HU" altLang="hu-HU" sz="2400" dirty="0"/>
              <a:t>  (különböző vastagságúak, a sűrűbb konzisztenciájú anyaghoz szélesebbet választunk!)</a:t>
            </a:r>
            <a:endParaRPr lang="cs-CZ" altLang="hu-HU" sz="2400" dirty="0"/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hu-HU" altLang="hu-HU" sz="2400" dirty="0"/>
              <a:t>Lenyomat alakító kés, eszköz  (hígan folyó lenyomatanyagokhoz elvezető csatornácskákat alakítanak ki!)</a:t>
            </a:r>
            <a:endParaRPr lang="cs-CZ" altLang="hu-HU" sz="2400" dirty="0"/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hu-HU" altLang="hu-HU" sz="2400" dirty="0"/>
              <a:t>Lenyomatkeverő lap, spatula  (</a:t>
            </a:r>
            <a:r>
              <a:rPr lang="hu-HU" altLang="hu-HU" sz="2400" dirty="0" err="1"/>
              <a:t>mércézett</a:t>
            </a:r>
            <a:r>
              <a:rPr lang="hu-HU" altLang="hu-HU" sz="2400" dirty="0"/>
              <a:t> lapok, könnyítik az adagolást – mennyi lenyomatanyaghoz hány mm-</a:t>
            </a:r>
            <a:r>
              <a:rPr lang="hu-HU" altLang="hu-HU" sz="2400" dirty="0" err="1"/>
              <a:t>nyi</a:t>
            </a:r>
            <a:r>
              <a:rPr lang="hu-HU" altLang="hu-HU" sz="2400" dirty="0"/>
              <a:t> katalizátort kell a tubusból kinyomni)</a:t>
            </a:r>
            <a:endParaRPr lang="cs-CZ" altLang="hu-HU" sz="2400" dirty="0"/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hu-HU" altLang="hu-HU" sz="2400" dirty="0"/>
              <a:t>Lenyomatkeverő gumicsésze, mérő pohár  (por – folyadék adagolás könnyítésére)</a:t>
            </a:r>
            <a:endParaRPr lang="en-US" altLang="hu-HU" sz="2400" dirty="0"/>
          </a:p>
        </p:txBody>
      </p:sp>
    </p:spTree>
    <p:extLst>
      <p:ext uri="{BB962C8B-B14F-4D97-AF65-F5344CB8AC3E}">
        <p14:creationId xmlns:p14="http://schemas.microsoft.com/office/powerpoint/2010/main" val="2704461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>
            <a:extLst>
              <a:ext uri="{FF2B5EF4-FFF2-40B4-BE49-F238E27FC236}">
                <a16:creationId xmlns:a16="http://schemas.microsoft.com/office/drawing/2014/main" id="{AB95D789-9D75-BE45-8863-6964F45F5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hu-HU" b="1" dirty="0">
                <a:solidFill>
                  <a:srgbClr val="FFFF00"/>
                </a:solidFill>
              </a:rPr>
              <a:t>Alapvető </a:t>
            </a:r>
            <a:r>
              <a:rPr lang="hu-HU" altLang="hu-HU" b="1" dirty="0" err="1">
                <a:solidFill>
                  <a:srgbClr val="FFFF00"/>
                </a:solidFill>
              </a:rPr>
              <a:t>protetikai</a:t>
            </a:r>
            <a:r>
              <a:rPr lang="hu-HU" altLang="hu-HU" b="1" dirty="0">
                <a:solidFill>
                  <a:srgbClr val="FFFF00"/>
                </a:solidFill>
              </a:rPr>
              <a:t> műveletek</a:t>
            </a:r>
            <a:endParaRPr lang="en-US" altLang="hu-HU" dirty="0">
              <a:solidFill>
                <a:srgbClr val="FFFF00"/>
              </a:solidFill>
            </a:endParaRPr>
          </a:p>
        </p:txBody>
      </p:sp>
      <p:sp>
        <p:nvSpPr>
          <p:cNvPr id="83971" name="Content Placeholder 2">
            <a:extLst>
              <a:ext uri="{FF2B5EF4-FFF2-40B4-BE49-F238E27FC236}">
                <a16:creationId xmlns:a16="http://schemas.microsoft.com/office/drawing/2014/main" id="{02599336-C64E-E140-A138-77045A16F0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hu-HU" altLang="hu-HU" sz="3600" b="1" dirty="0">
                <a:solidFill>
                  <a:srgbClr val="FFFF00"/>
                </a:solidFill>
              </a:rPr>
              <a:t>Mintakészítés</a:t>
            </a:r>
            <a:endParaRPr lang="cs-CZ" altLang="hu-HU" sz="3600" dirty="0">
              <a:solidFill>
                <a:srgbClr val="FFFF00"/>
              </a:solidFill>
            </a:endParaRPr>
          </a:p>
          <a:p>
            <a:pPr lvl="1" eaLnBrk="1" hangingPunct="1"/>
            <a:r>
              <a:rPr lang="hu-HU" altLang="hu-HU" sz="3600" u="sng" dirty="0">
                <a:solidFill>
                  <a:srgbClr val="FFC000"/>
                </a:solidFill>
              </a:rPr>
              <a:t>Kivehető</a:t>
            </a:r>
            <a:r>
              <a:rPr lang="hu-HU" altLang="hu-HU" sz="3600" dirty="0">
                <a:solidFill>
                  <a:srgbClr val="FFC000"/>
                </a:solidFill>
              </a:rPr>
              <a:t> pótlásoknál </a:t>
            </a:r>
            <a:r>
              <a:rPr lang="hu-HU" altLang="hu-HU" sz="3600" dirty="0"/>
              <a:t>egyszerű gipszminta készítése kemény gipszből (közepesen kopásálló gipsz, különböző színekben. Kék esetleg sárga)</a:t>
            </a:r>
            <a:endParaRPr lang="cs-CZ" altLang="hu-HU" sz="3600" dirty="0"/>
          </a:p>
          <a:p>
            <a:pPr lvl="1" eaLnBrk="1" hangingPunct="1"/>
            <a:r>
              <a:rPr lang="hu-HU" altLang="hu-HU" sz="3600" u="sng" dirty="0">
                <a:solidFill>
                  <a:srgbClr val="FFC000"/>
                </a:solidFill>
              </a:rPr>
              <a:t>Rögzített</a:t>
            </a:r>
            <a:r>
              <a:rPr lang="hu-HU" altLang="hu-HU" sz="3600" dirty="0">
                <a:solidFill>
                  <a:srgbClr val="FFC000"/>
                </a:solidFill>
              </a:rPr>
              <a:t> pótlásoknál </a:t>
            </a:r>
            <a:r>
              <a:rPr lang="hu-HU" altLang="hu-HU" sz="3600" dirty="0"/>
              <a:t>szekciós gipszminta készítése, melyből a technikai munka során a pillérfogak kiemelhetők és pontosan visszahelyezhetők.  (nagy kopásállóságú gipszet használnak!)</a:t>
            </a:r>
            <a:endParaRPr lang="cs-CZ" altLang="hu-HU" sz="3600" dirty="0"/>
          </a:p>
          <a:p>
            <a:pPr eaLnBrk="1" hangingPunct="1"/>
            <a:endParaRPr lang="en-US" altLang="hu-HU" dirty="0"/>
          </a:p>
        </p:txBody>
      </p:sp>
    </p:spTree>
    <p:extLst>
      <p:ext uri="{BB962C8B-B14F-4D97-AF65-F5344CB8AC3E}">
        <p14:creationId xmlns:p14="http://schemas.microsoft.com/office/powerpoint/2010/main" val="20248178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>
            <a:extLst>
              <a:ext uri="{FF2B5EF4-FFF2-40B4-BE49-F238E27FC236}">
                <a16:creationId xmlns:a16="http://schemas.microsoft.com/office/drawing/2014/main" id="{3C8D34DA-C830-8C43-9057-BBD08DEF6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550" y="381000"/>
            <a:ext cx="8858250" cy="1085850"/>
          </a:xfrm>
        </p:spPr>
        <p:txBody>
          <a:bodyPr/>
          <a:lstStyle/>
          <a:p>
            <a:pPr eaLnBrk="1" hangingPunct="1"/>
            <a:r>
              <a:rPr lang="en-US" altLang="hu-HU" sz="3600" b="1" dirty="0" err="1">
                <a:solidFill>
                  <a:srgbClr val="FFFF00"/>
                </a:solidFill>
              </a:rPr>
              <a:t>Fogművek</a:t>
            </a:r>
            <a:r>
              <a:rPr lang="en-US" altLang="hu-HU" sz="3600" b="1" dirty="0">
                <a:solidFill>
                  <a:srgbClr val="FFFF00"/>
                </a:solidFill>
              </a:rPr>
              <a:t> </a:t>
            </a:r>
            <a:r>
              <a:rPr lang="en-US" altLang="hu-HU" sz="3600" b="1" dirty="0" err="1">
                <a:solidFill>
                  <a:srgbClr val="FFFF00"/>
                </a:solidFill>
              </a:rPr>
              <a:t>próbája</a:t>
            </a:r>
            <a:endParaRPr lang="en-US" altLang="hu-HU" sz="3600" b="1" dirty="0">
              <a:solidFill>
                <a:srgbClr val="FFFF00"/>
              </a:solidFill>
            </a:endParaRPr>
          </a:p>
        </p:txBody>
      </p:sp>
      <p:sp>
        <p:nvSpPr>
          <p:cNvPr id="84995" name="Content Placeholder 2">
            <a:extLst>
              <a:ext uri="{FF2B5EF4-FFF2-40B4-BE49-F238E27FC236}">
                <a16:creationId xmlns:a16="http://schemas.microsoft.com/office/drawing/2014/main" id="{CED7AE5B-41BA-3741-90F6-E44808520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847850"/>
            <a:ext cx="11849100" cy="4781550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hu-HU" altLang="hu-HU" sz="3000" b="1" u="sng" dirty="0" err="1">
                <a:solidFill>
                  <a:srgbClr val="FFFF00"/>
                </a:solidFill>
              </a:rPr>
              <a:t>Vázpróba</a:t>
            </a:r>
            <a:r>
              <a:rPr lang="hu-HU" altLang="hu-HU" sz="3000" b="1" u="sng" dirty="0">
                <a:solidFill>
                  <a:srgbClr val="FFFF00"/>
                </a:solidFill>
              </a:rPr>
              <a:t>: </a:t>
            </a:r>
            <a:r>
              <a:rPr lang="hu-HU" altLang="hu-HU" sz="3000" dirty="0"/>
              <a:t>A leplezetlen </a:t>
            </a:r>
            <a:r>
              <a:rPr lang="hu-HU" altLang="hu-HU" sz="3000" dirty="0" err="1"/>
              <a:t>fémkorona</a:t>
            </a:r>
            <a:r>
              <a:rPr lang="hu-HU" altLang="hu-HU" sz="3000" dirty="0"/>
              <a:t> </a:t>
            </a:r>
            <a:r>
              <a:rPr lang="hu-HU" altLang="hu-HU" sz="3000" dirty="0" err="1"/>
              <a:t>bepróbálása</a:t>
            </a:r>
            <a:r>
              <a:rPr lang="hu-HU" altLang="hu-HU" sz="3000" dirty="0"/>
              <a:t>, </a:t>
            </a:r>
            <a:r>
              <a:rPr lang="hu-HU" altLang="hu-HU" sz="3000" dirty="0" err="1"/>
              <a:t>széli</a:t>
            </a:r>
            <a:r>
              <a:rPr lang="hu-HU" altLang="hu-HU" sz="3000" dirty="0"/>
              <a:t> </a:t>
            </a:r>
            <a:r>
              <a:rPr lang="hu-HU" altLang="hu-HU" sz="3000" dirty="0" err="1"/>
              <a:t>záródás</a:t>
            </a:r>
            <a:r>
              <a:rPr lang="hu-HU" altLang="hu-HU" sz="3000" dirty="0"/>
              <a:t> </a:t>
            </a:r>
            <a:r>
              <a:rPr lang="hu-HU" altLang="hu-HU" sz="3000" dirty="0" err="1"/>
              <a:t>ellenőrzése</a:t>
            </a:r>
            <a:r>
              <a:rPr lang="hu-HU" altLang="hu-HU" sz="3000" dirty="0"/>
              <a:t>, van-e </a:t>
            </a:r>
            <a:r>
              <a:rPr lang="hu-HU" altLang="hu-HU" sz="3000" dirty="0" err="1"/>
              <a:t>elegendo</a:t>
            </a:r>
            <a:r>
              <a:rPr lang="hu-HU" altLang="hu-HU" sz="3000" dirty="0"/>
              <a:t>̋ hely a </a:t>
            </a:r>
            <a:r>
              <a:rPr lang="hu-HU" altLang="hu-HU" sz="3000" dirty="0" err="1"/>
              <a:t>leplezo</a:t>
            </a:r>
            <a:r>
              <a:rPr lang="hu-HU" altLang="hu-HU" sz="3000" dirty="0"/>
              <a:t>̋ anyag </a:t>
            </a:r>
            <a:r>
              <a:rPr lang="hu-HU" altLang="hu-HU" sz="3000" dirty="0" err="1"/>
              <a:t>számára</a:t>
            </a:r>
            <a:r>
              <a:rPr lang="hu-HU" altLang="hu-HU" sz="3000" dirty="0"/>
              <a:t>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altLang="hu-HU" sz="3000" b="1" u="sng" dirty="0">
                <a:solidFill>
                  <a:srgbClr val="FFFF00"/>
                </a:solidFill>
              </a:rPr>
              <a:t>K</a:t>
            </a:r>
            <a:r>
              <a:rPr lang="hu-HU" altLang="hu-HU" sz="3000" b="1" u="sng" dirty="0" err="1">
                <a:solidFill>
                  <a:srgbClr val="FFFF00"/>
                </a:solidFill>
              </a:rPr>
              <a:t>ivehető</a:t>
            </a:r>
            <a:r>
              <a:rPr lang="hu-HU" altLang="hu-HU" sz="3000" b="1" u="sng" dirty="0">
                <a:solidFill>
                  <a:srgbClr val="FFFF00"/>
                </a:solidFill>
              </a:rPr>
              <a:t> rész vázpróbája</a:t>
            </a:r>
            <a:r>
              <a:rPr lang="hu-HU" altLang="hu-HU" sz="3000" b="1" dirty="0">
                <a:solidFill>
                  <a:srgbClr val="FFFF00"/>
                </a:solidFill>
              </a:rPr>
              <a:t>:</a:t>
            </a:r>
            <a:r>
              <a:rPr lang="hu-HU" altLang="hu-HU" sz="3000" dirty="0">
                <a:solidFill>
                  <a:srgbClr val="FFFF00"/>
                </a:solidFill>
              </a:rPr>
              <a:t> </a:t>
            </a:r>
            <a:r>
              <a:rPr lang="hu-HU" altLang="hu-HU" sz="3000" dirty="0"/>
              <a:t>a kivehető pótlás megöntött fémvázának </a:t>
            </a:r>
            <a:r>
              <a:rPr lang="hu-HU" altLang="hu-HU" sz="3000" dirty="0" err="1"/>
              <a:t>elenőrzése</a:t>
            </a:r>
            <a:endParaRPr lang="hu-HU" altLang="hu-HU" sz="3000" b="1" u="sng" dirty="0"/>
          </a:p>
          <a:p>
            <a:pPr marL="0" indent="0">
              <a:spcAft>
                <a:spcPts val="1200"/>
              </a:spcAft>
              <a:buNone/>
            </a:pPr>
            <a:r>
              <a:rPr lang="en-US" altLang="hu-HU" sz="3000" b="1" u="sng" dirty="0">
                <a:solidFill>
                  <a:srgbClr val="FFFF00"/>
                </a:solidFill>
              </a:rPr>
              <a:t>F</a:t>
            </a:r>
            <a:r>
              <a:rPr lang="hu-HU" altLang="hu-HU" sz="3000" b="1" u="sng" dirty="0" err="1">
                <a:solidFill>
                  <a:srgbClr val="FFFF00"/>
                </a:solidFill>
              </a:rPr>
              <a:t>ogpróba</a:t>
            </a:r>
            <a:r>
              <a:rPr lang="hu-HU" altLang="hu-HU" sz="3000" b="1" dirty="0">
                <a:solidFill>
                  <a:srgbClr val="FFFF00"/>
                </a:solidFill>
              </a:rPr>
              <a:t>: </a:t>
            </a:r>
            <a:r>
              <a:rPr lang="hu-HU" altLang="hu-HU" sz="3000" dirty="0"/>
              <a:t>a kivehető rész </a:t>
            </a:r>
            <a:r>
              <a:rPr lang="hu-HU" altLang="hu-HU" sz="3000" dirty="0" err="1"/>
              <a:t>készrevitel</a:t>
            </a:r>
            <a:r>
              <a:rPr lang="hu-HU" altLang="hu-HU" sz="3000" dirty="0"/>
              <a:t> előtti próbája az </a:t>
            </a:r>
            <a:r>
              <a:rPr lang="hu-HU" altLang="hu-HU" sz="3000" dirty="0" err="1"/>
              <a:t>occlusió</a:t>
            </a:r>
            <a:r>
              <a:rPr lang="hu-HU" altLang="hu-HU" sz="3000" dirty="0"/>
              <a:t> ellenőrzése és a fogpótlás stabilitásának ellenőrzése céljából</a:t>
            </a:r>
            <a:endParaRPr lang="hu-HU" altLang="hu-HU" sz="3000" b="1" u="sng" dirty="0"/>
          </a:p>
          <a:p>
            <a:pPr marL="0" indent="0">
              <a:spcAft>
                <a:spcPts val="1200"/>
              </a:spcAft>
              <a:buNone/>
            </a:pPr>
            <a:r>
              <a:rPr lang="en-US" altLang="hu-HU" sz="3000" b="1" u="sng" dirty="0">
                <a:solidFill>
                  <a:srgbClr val="FFFF00"/>
                </a:solidFill>
              </a:rPr>
              <a:t>N</a:t>
            </a:r>
            <a:r>
              <a:rPr lang="hu-HU" altLang="hu-HU" sz="3000" b="1" u="sng" dirty="0" err="1">
                <a:solidFill>
                  <a:srgbClr val="FFFF00"/>
                </a:solidFill>
              </a:rPr>
              <a:t>yerspróba</a:t>
            </a:r>
            <a:r>
              <a:rPr lang="hu-HU" altLang="hu-HU" sz="3000" b="1" dirty="0">
                <a:solidFill>
                  <a:srgbClr val="FFFF00"/>
                </a:solidFill>
              </a:rPr>
              <a:t>: </a:t>
            </a:r>
            <a:r>
              <a:rPr lang="hu-HU" altLang="hu-HU" sz="3000" dirty="0"/>
              <a:t>porcelán leplezés </a:t>
            </a:r>
            <a:r>
              <a:rPr lang="hu-HU" altLang="hu-HU" sz="3000" dirty="0" err="1"/>
              <a:t>készrevitel</a:t>
            </a:r>
            <a:r>
              <a:rPr lang="hu-HU" altLang="hu-HU" sz="3000" dirty="0"/>
              <a:t> előtti próbája (</a:t>
            </a:r>
            <a:r>
              <a:rPr lang="hu-HU" altLang="hu-HU" sz="3000" dirty="0" err="1"/>
              <a:t>occlusio</a:t>
            </a:r>
            <a:r>
              <a:rPr lang="hu-HU" altLang="hu-HU" sz="3000" dirty="0"/>
              <a:t>, szín)</a:t>
            </a:r>
          </a:p>
          <a:p>
            <a:pPr marL="0" indent="0">
              <a:spcAft>
                <a:spcPts val="1200"/>
              </a:spcAft>
            </a:pPr>
            <a:endParaRPr lang="en-US" altLang="hu-HU" sz="3000" dirty="0"/>
          </a:p>
        </p:txBody>
      </p:sp>
    </p:spTree>
    <p:extLst>
      <p:ext uri="{BB962C8B-B14F-4D97-AF65-F5344CB8AC3E}">
        <p14:creationId xmlns:p14="http://schemas.microsoft.com/office/powerpoint/2010/main" val="4053447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E13DE06-C891-0844-90D3-74270C0D3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313" y="11588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hu-HU" sz="49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Fogművek</a:t>
            </a:r>
            <a:r>
              <a:rPr lang="en-US" altLang="hu-HU" sz="49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hu-HU" sz="49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fogpótlások</a:t>
            </a:r>
            <a:r>
              <a:rPr lang="en-US" altLang="hu-HU" sz="49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hu-HU" sz="49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rögzítése</a:t>
            </a:r>
            <a:r>
              <a:rPr lang="en-US" altLang="hu-HU" sz="49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hu-HU" altLang="hu-HU" sz="4900" b="1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019" name="Tartalom helye 7">
            <a:extLst>
              <a:ext uri="{FF2B5EF4-FFF2-40B4-BE49-F238E27FC236}">
                <a16:creationId xmlns:a16="http://schemas.microsoft.com/office/drawing/2014/main" id="{6E57AC80-2569-CC4E-A7AE-10EBB9D195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19288" y="2293939"/>
            <a:ext cx="4038600" cy="3106737"/>
          </a:xfrm>
        </p:spPr>
        <p:txBody>
          <a:bodyPr/>
          <a:lstStyle/>
          <a:p>
            <a:pPr marL="0" indent="0" algn="ctr">
              <a:lnSpc>
                <a:spcPct val="80000"/>
              </a:lnSpc>
              <a:buNone/>
            </a:pPr>
            <a:r>
              <a:rPr lang="hu-HU" altLang="hu-HU" sz="2600" b="1" u="sng" dirty="0"/>
              <a:t>Oldható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hu-HU" altLang="hu-HU" sz="2600" dirty="0"/>
              <a:t>(a </a:t>
            </a:r>
            <a:r>
              <a:rPr lang="hu-HU" altLang="hu-HU" sz="2600" dirty="0" err="1"/>
              <a:t>fogmű</a:t>
            </a:r>
            <a:r>
              <a:rPr lang="hu-HU" altLang="hu-HU" sz="2600" dirty="0"/>
              <a:t> roncsolás nélkül eltávolítható)</a:t>
            </a:r>
          </a:p>
          <a:p>
            <a:pPr marL="0" indent="0" algn="ctr">
              <a:lnSpc>
                <a:spcPct val="80000"/>
              </a:lnSpc>
              <a:buNone/>
            </a:pPr>
            <a:endParaRPr lang="hu-HU" altLang="hu-HU" sz="2600" dirty="0"/>
          </a:p>
          <a:p>
            <a:pPr marL="0" indent="0">
              <a:lnSpc>
                <a:spcPct val="80000"/>
              </a:lnSpc>
            </a:pPr>
            <a:r>
              <a:rPr lang="hu-HU" altLang="hu-HU" sz="2600" dirty="0"/>
              <a:t>Ide</a:t>
            </a:r>
            <a:r>
              <a:rPr lang="hu-HU" altLang="hu-HU" sz="2600" dirty="0">
                <a:latin typeface="Arial" panose="020B0604020202020204" pitchFamily="34" charset="0"/>
              </a:rPr>
              <a:t>i</a:t>
            </a:r>
            <a:r>
              <a:rPr lang="hu-HU" altLang="hu-HU" sz="2600" dirty="0"/>
              <a:t>glenes ragasztócement</a:t>
            </a:r>
          </a:p>
          <a:p>
            <a:pPr marL="0" indent="0">
              <a:lnSpc>
                <a:spcPct val="80000"/>
              </a:lnSpc>
            </a:pPr>
            <a:r>
              <a:rPr lang="hu-HU" altLang="hu-HU" sz="2600" dirty="0"/>
              <a:t>Csavaros rögzítés (implantátumoknál)</a:t>
            </a:r>
          </a:p>
        </p:txBody>
      </p:sp>
      <p:sp>
        <p:nvSpPr>
          <p:cNvPr id="86020" name="Tartalom helye 8">
            <a:extLst>
              <a:ext uri="{FF2B5EF4-FFF2-40B4-BE49-F238E27FC236}">
                <a16:creationId xmlns:a16="http://schemas.microsoft.com/office/drawing/2014/main" id="{B3C57B01-C06A-9341-9FB7-246B34428D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7438" y="2317751"/>
            <a:ext cx="4038600" cy="4525963"/>
          </a:xfrm>
        </p:spPr>
        <p:txBody>
          <a:bodyPr/>
          <a:lstStyle/>
          <a:p>
            <a:pPr marL="0" indent="0" algn="ctr">
              <a:lnSpc>
                <a:spcPct val="80000"/>
              </a:lnSpc>
              <a:buNone/>
            </a:pPr>
            <a:r>
              <a:rPr lang="hu-HU" altLang="hu-HU" sz="2600" b="1" u="sng"/>
              <a:t>Oldhatatlan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hu-HU" altLang="hu-HU" sz="2600"/>
              <a:t>(a fogmű csak roncsolással távolítható el)</a:t>
            </a:r>
          </a:p>
          <a:p>
            <a:pPr marL="0" indent="0" algn="ctr">
              <a:lnSpc>
                <a:spcPct val="80000"/>
              </a:lnSpc>
              <a:buNone/>
            </a:pPr>
            <a:endParaRPr lang="hu-HU" altLang="hu-HU" sz="2600"/>
          </a:p>
          <a:p>
            <a:pPr marL="0" indent="0" algn="ctr">
              <a:lnSpc>
                <a:spcPct val="80000"/>
              </a:lnSpc>
            </a:pPr>
            <a:r>
              <a:rPr lang="hu-HU" altLang="hu-HU" sz="2600"/>
              <a:t>Végeleges ragasztócement</a:t>
            </a:r>
          </a:p>
        </p:txBody>
      </p:sp>
      <p:sp>
        <p:nvSpPr>
          <p:cNvPr id="11" name="Lefelé nyíl 10">
            <a:extLst>
              <a:ext uri="{FF2B5EF4-FFF2-40B4-BE49-F238E27FC236}">
                <a16:creationId xmlns:a16="http://schemas.microsoft.com/office/drawing/2014/main" id="{2C1DB54F-17A1-1744-91C1-D41D00D5FEAF}"/>
              </a:ext>
            </a:extLst>
          </p:cNvPr>
          <p:cNvSpPr/>
          <p:nvPr/>
        </p:nvSpPr>
        <p:spPr>
          <a:xfrm rot="2522604">
            <a:off x="4094163" y="1343026"/>
            <a:ext cx="392112" cy="1019175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2" name="Lefelé nyíl 11">
            <a:extLst>
              <a:ext uri="{FF2B5EF4-FFF2-40B4-BE49-F238E27FC236}">
                <a16:creationId xmlns:a16="http://schemas.microsoft.com/office/drawing/2014/main" id="{CE7AF242-88E7-7948-B663-D606E009BEC4}"/>
              </a:ext>
            </a:extLst>
          </p:cNvPr>
          <p:cNvSpPr/>
          <p:nvPr/>
        </p:nvSpPr>
        <p:spPr>
          <a:xfrm rot="19177907">
            <a:off x="7388226" y="1306514"/>
            <a:ext cx="593725" cy="1133475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pic>
        <p:nvPicPr>
          <p:cNvPr id="86023" name="Picture 5">
            <a:extLst>
              <a:ext uri="{FF2B5EF4-FFF2-40B4-BE49-F238E27FC236}">
                <a16:creationId xmlns:a16="http://schemas.microsoft.com/office/drawing/2014/main" id="{1CF80AA4-5651-8447-A1E5-27CDCAD2F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35" b="16444"/>
          <a:stretch>
            <a:fillRect/>
          </a:stretch>
        </p:blipFill>
        <p:spPr bwMode="auto">
          <a:xfrm>
            <a:off x="7339013" y="4854575"/>
            <a:ext cx="2074862" cy="1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4" name="Tartalom helye 6">
            <a:extLst>
              <a:ext uri="{FF2B5EF4-FFF2-40B4-BE49-F238E27FC236}">
                <a16:creationId xmlns:a16="http://schemas.microsoft.com/office/drawing/2014/main" id="{84D9FB59-3C13-A444-983D-F4A4DD817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4" t="15152" r="38980" b="37094"/>
          <a:stretch>
            <a:fillRect/>
          </a:stretch>
        </p:blipFill>
        <p:spPr bwMode="auto">
          <a:xfrm>
            <a:off x="4214814" y="5383214"/>
            <a:ext cx="733425" cy="108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5" name="Picture 2" descr="https://encrypted-tbn0.gstatic.com/images?q=tbn:ANd9GcTOMtrWO1OUpIoqqnP5QNAjo4gGVCURsnOzS_gPt08EYNrwHWlY">
            <a:extLst>
              <a:ext uri="{FF2B5EF4-FFF2-40B4-BE49-F238E27FC236}">
                <a16:creationId xmlns:a16="http://schemas.microsoft.com/office/drawing/2014/main" id="{7F99289C-137F-C04B-ADE1-A237DD5C9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1" y="5383214"/>
            <a:ext cx="17875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67016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E8BFAC13-6E6E-C14B-969B-802AF22C9B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210" b="-1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22419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D9FE009C-0261-914E-B8F7-C3ADC4791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97708"/>
            <a:ext cx="11368216" cy="6425514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hu-HU" altLang="hu-HU" sz="3600" b="1" dirty="0">
                <a:solidFill>
                  <a:srgbClr val="FFFF00"/>
                </a:solidFill>
              </a:rPr>
              <a:t>3. Szituációs lenyomat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u-HU" altLang="hu-HU" sz="3000" dirty="0"/>
              <a:t>Egy adott szituációt rögzít. Nagy kiterjedésű, a csonk környezetét is magába foglaló lenyomat. A koronacsonk és az adott környezet (szomszédos fogak, lágyrészek) viszonyát mutatja meg. Szilikon bázisú lenyomatanyagok alkalmasak rá.</a:t>
            </a:r>
            <a:endParaRPr lang="cs-CZ" altLang="hu-HU" sz="3000" dirty="0"/>
          </a:p>
          <a:p>
            <a:pPr marL="0" indent="0">
              <a:lnSpc>
                <a:spcPct val="120000"/>
              </a:lnSpc>
              <a:buNone/>
            </a:pPr>
            <a:r>
              <a:rPr lang="hu-HU" altLang="hu-HU" sz="3200" b="1" dirty="0">
                <a:solidFill>
                  <a:srgbClr val="FFFF00"/>
                </a:solidFill>
              </a:rPr>
              <a:t>4. </a:t>
            </a:r>
            <a:r>
              <a:rPr lang="hu-HU" altLang="hu-HU" sz="3200" b="1" dirty="0" err="1">
                <a:solidFill>
                  <a:srgbClr val="FFFF00"/>
                </a:solidFill>
              </a:rPr>
              <a:t>Preciziós</a:t>
            </a:r>
            <a:r>
              <a:rPr lang="hu-HU" altLang="hu-HU" sz="3200" b="1" dirty="0">
                <a:solidFill>
                  <a:srgbClr val="FFFF00"/>
                </a:solidFill>
              </a:rPr>
              <a:t> lenyomat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u-HU" altLang="hu-HU" dirty="0"/>
              <a:t>A lemintázandó területet sokkal nagyobb pontossággal mintázza le. Általában közepesen hígan folyó, vagy hígan folyó lenyomatanyagokat használnak a lenyomatvételkor. Rögzített pótlások készítésénél alkalmazzák. (Rézgyűrű + </a:t>
            </a:r>
            <a:r>
              <a:rPr lang="hu-HU" altLang="hu-HU" dirty="0" err="1"/>
              <a:t>Kerr</a:t>
            </a:r>
            <a:r>
              <a:rPr lang="hu-HU" altLang="hu-HU" dirty="0"/>
              <a:t>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u-HU" altLang="hu-HU" b="1" dirty="0">
                <a:solidFill>
                  <a:srgbClr val="FFFF00"/>
                </a:solidFill>
              </a:rPr>
              <a:t>(</a:t>
            </a:r>
            <a:r>
              <a:rPr lang="hu-HU" altLang="hu-HU" b="1" dirty="0" err="1">
                <a:solidFill>
                  <a:srgbClr val="FFFF00"/>
                </a:solidFill>
              </a:rPr>
              <a:t>Preciziós</a:t>
            </a:r>
            <a:r>
              <a:rPr lang="hu-HU" altLang="hu-HU" b="1" dirty="0">
                <a:solidFill>
                  <a:srgbClr val="FFFF00"/>
                </a:solidFill>
              </a:rPr>
              <a:t>-szituációs lenyomat)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u-HU" altLang="hu-HU" sz="3200" b="1" dirty="0">
                <a:solidFill>
                  <a:srgbClr val="FFFF00"/>
                </a:solidFill>
              </a:rPr>
              <a:t>5. </a:t>
            </a:r>
            <a:r>
              <a:rPr lang="hu-HU" altLang="hu-HU" sz="3200" b="1" dirty="0" err="1">
                <a:solidFill>
                  <a:srgbClr val="FFFF00"/>
                </a:solidFill>
              </a:rPr>
              <a:t>Antagonista</a:t>
            </a:r>
            <a:r>
              <a:rPr lang="hu-HU" altLang="hu-HU" sz="3200" b="1" dirty="0">
                <a:solidFill>
                  <a:srgbClr val="FFFF00"/>
                </a:solidFill>
              </a:rPr>
              <a:t> lenyomat:  </a:t>
            </a:r>
            <a:r>
              <a:rPr lang="hu-HU" altLang="hu-HU" dirty="0"/>
              <a:t>Szituációs lenyomat egy fajtája. A készítendő pótlás ellenoldalát mintázza le, hogy az </a:t>
            </a:r>
            <a:r>
              <a:rPr lang="hu-HU" altLang="hu-HU" dirty="0" err="1"/>
              <a:t>occlusio</a:t>
            </a:r>
            <a:r>
              <a:rPr lang="hu-HU" altLang="hu-HU" dirty="0"/>
              <a:t> megfelelően beállítható legyen.</a:t>
            </a:r>
            <a:r>
              <a:rPr lang="hu-HU" altLang="hu-HU" b="1" dirty="0"/>
              <a:t> </a:t>
            </a:r>
            <a:endParaRPr lang="cs-CZ" altLang="hu-HU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76711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 képen étel, bezárás látható&#10;&#10;Automatikusan generált leírás">
            <a:extLst>
              <a:ext uri="{FF2B5EF4-FFF2-40B4-BE49-F238E27FC236}">
                <a16:creationId xmlns:a16="http://schemas.microsoft.com/office/drawing/2014/main" id="{49736C70-2210-3443-9E8A-7785E0B3CD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66" r="1" b="1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5A3CD5C1-33BE-3E4F-9A99-D42D47008E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19" r="21343" b="1"/>
          <a:stretch/>
        </p:blipFill>
        <p:spPr>
          <a:xfrm>
            <a:off x="8530121" y="3456433"/>
            <a:ext cx="3661880" cy="3401568"/>
          </a:xfrm>
          <a:custGeom>
            <a:avLst/>
            <a:gdLst/>
            <a:ahLst/>
            <a:cxnLst/>
            <a:rect l="l" t="t" r="r" b="b"/>
            <a:pathLst>
              <a:path w="3661880" h="3401568">
                <a:moveTo>
                  <a:pt x="774544" y="0"/>
                </a:moveTo>
                <a:lnTo>
                  <a:pt x="3661880" y="0"/>
                </a:lnTo>
                <a:lnTo>
                  <a:pt x="3661880" y="3401568"/>
                </a:lnTo>
                <a:lnTo>
                  <a:pt x="0" y="3401568"/>
                </a:lnTo>
                <a:lnTo>
                  <a:pt x="104462" y="3186501"/>
                </a:lnTo>
                <a:cubicBezTo>
                  <a:pt x="492537" y="2345513"/>
                  <a:pt x="732594" y="1346092"/>
                  <a:pt x="769909" y="268359"/>
                </a:cubicBezTo>
                <a:close/>
              </a:path>
            </a:pathLst>
          </a:cu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0157836C-628F-BB42-A66F-E2496AA078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179" b="3049"/>
          <a:stretch/>
        </p:blipFill>
        <p:spPr>
          <a:xfrm>
            <a:off x="5168353" y="3456432"/>
            <a:ext cx="4064598" cy="3401568"/>
          </a:xfrm>
          <a:custGeom>
            <a:avLst/>
            <a:gdLst/>
            <a:ahLst/>
            <a:cxnLst/>
            <a:rect l="l" t="t" r="r" b="b"/>
            <a:pathLst>
              <a:path w="4064598" h="3401568">
                <a:moveTo>
                  <a:pt x="749132" y="0"/>
                </a:moveTo>
                <a:lnTo>
                  <a:pt x="4064598" y="0"/>
                </a:lnTo>
                <a:lnTo>
                  <a:pt x="4059963" y="268360"/>
                </a:lnTo>
                <a:cubicBezTo>
                  <a:pt x="4022649" y="1346093"/>
                  <a:pt x="3782591" y="2345514"/>
                  <a:pt x="3394516" y="3186502"/>
                </a:cubicBezTo>
                <a:lnTo>
                  <a:pt x="3290055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>
        <p:nvSpPr>
          <p:cNvPr id="61442" name="Title 1">
            <a:extLst>
              <a:ext uri="{FF2B5EF4-FFF2-40B4-BE49-F238E27FC236}">
                <a16:creationId xmlns:a16="http://schemas.microsoft.com/office/drawing/2014/main" id="{EB1ADA4A-4543-E241-A30B-383368380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4922338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hu-HU" altLang="hu-HU" sz="3400" b="1" dirty="0"/>
              <a:t> </a:t>
            </a:r>
            <a:r>
              <a:rPr lang="hu-HU" altLang="hu-HU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Lenyomatvételi módszerek</a:t>
            </a:r>
            <a:endParaRPr lang="en-US" altLang="hu-HU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43" name="Content Placeholder 2">
            <a:extLst>
              <a:ext uri="{FF2B5EF4-FFF2-40B4-BE49-F238E27FC236}">
                <a16:creationId xmlns:a16="http://schemas.microsoft.com/office/drawing/2014/main" id="{57F1E888-9893-894D-B786-421CE6280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4600"/>
            <a:ext cx="4922338" cy="3666744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600"/>
              </a:spcAft>
              <a:buNone/>
            </a:pPr>
            <a:endParaRPr lang="cs-CZ" altLang="hu-HU" sz="2000" dirty="0"/>
          </a:p>
          <a:p>
            <a:pPr marL="0" indent="0">
              <a:spcAft>
                <a:spcPts val="600"/>
              </a:spcAft>
            </a:pPr>
            <a:r>
              <a:rPr lang="hu-HU" altLang="hu-HU" b="1" dirty="0"/>
              <a:t>Egyfázisú </a:t>
            </a:r>
          </a:p>
          <a:p>
            <a:pPr marL="0" indent="0">
              <a:spcAft>
                <a:spcPts val="600"/>
              </a:spcAft>
            </a:pPr>
            <a:r>
              <a:rPr lang="hu-HU" altLang="hu-HU" b="1" dirty="0"/>
              <a:t>Kétfázisú</a:t>
            </a:r>
            <a:r>
              <a:rPr lang="hu-HU" altLang="hu-HU" dirty="0"/>
              <a:t> </a:t>
            </a:r>
          </a:p>
          <a:p>
            <a:pPr marL="400050" lvl="1" indent="0">
              <a:spcAft>
                <a:spcPts val="600"/>
              </a:spcAft>
            </a:pPr>
            <a:r>
              <a:rPr lang="hu-HU" altLang="hu-HU" sz="2800" b="1" dirty="0"/>
              <a:t>Egyidejű kétfázisú</a:t>
            </a:r>
            <a:r>
              <a:rPr lang="hu-HU" altLang="hu-HU" sz="2800" dirty="0"/>
              <a:t> </a:t>
            </a:r>
          </a:p>
          <a:p>
            <a:pPr marL="400050" lvl="1" indent="0">
              <a:spcAft>
                <a:spcPts val="600"/>
              </a:spcAft>
            </a:pPr>
            <a:r>
              <a:rPr lang="hu-HU" altLang="hu-HU" sz="2800" b="1" dirty="0" err="1"/>
              <a:t>Kétidejű</a:t>
            </a:r>
            <a:r>
              <a:rPr lang="hu-HU" altLang="hu-HU" sz="2800" dirty="0"/>
              <a:t> </a:t>
            </a:r>
            <a:r>
              <a:rPr lang="hu-HU" altLang="hu-HU" sz="2800" b="1" dirty="0"/>
              <a:t>kétfázisú</a:t>
            </a:r>
            <a:r>
              <a:rPr lang="hu-HU" altLang="hu-HU" sz="2800" dirty="0"/>
              <a:t> </a:t>
            </a:r>
          </a:p>
          <a:p>
            <a:pPr marL="400050" lvl="1" indent="0">
              <a:spcAft>
                <a:spcPts val="600"/>
              </a:spcAft>
            </a:pPr>
            <a:endParaRPr lang="hu-HU" altLang="hu-HU" sz="2800" b="1" dirty="0"/>
          </a:p>
          <a:p>
            <a:pPr marL="0" indent="0">
              <a:spcAft>
                <a:spcPts val="600"/>
              </a:spcAft>
            </a:pPr>
            <a:r>
              <a:rPr lang="hu-HU" altLang="hu-HU" b="1" dirty="0" err="1"/>
              <a:t>Sulcus</a:t>
            </a:r>
            <a:r>
              <a:rPr lang="hu-HU" altLang="hu-HU" dirty="0"/>
              <a:t> (ínybarázda) </a:t>
            </a:r>
            <a:r>
              <a:rPr lang="hu-HU" altLang="hu-HU" b="1" dirty="0"/>
              <a:t>tágított</a:t>
            </a:r>
            <a:r>
              <a:rPr lang="hu-HU" altLang="hu-HU" dirty="0"/>
              <a:t> lenyomatvétel</a:t>
            </a:r>
            <a:endParaRPr lang="en-US" altLang="hu-HU" dirty="0"/>
          </a:p>
        </p:txBody>
      </p:sp>
      <p:pic>
        <p:nvPicPr>
          <p:cNvPr id="8" name="Kép 7" descr="A képen kék, kopogtató látható&#10;&#10;Automatikusan generált leírás">
            <a:extLst>
              <a:ext uri="{FF2B5EF4-FFF2-40B4-BE49-F238E27FC236}">
                <a16:creationId xmlns:a16="http://schemas.microsoft.com/office/drawing/2014/main" id="{9676A403-B13B-4B43-918D-1696D1A51C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449" r="15064" b="1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32226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3">
            <a:extLst>
              <a:ext uri="{FF2B5EF4-FFF2-40B4-BE49-F238E27FC236}">
                <a16:creationId xmlns:a16="http://schemas.microsoft.com/office/drawing/2014/main" id="{7E7B7B93-4704-F348-935C-7F1270E18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hu-HU" altLang="hu-H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(Egyidejű) Egyfázisú precíziós lenyomatvétel  </a:t>
            </a:r>
            <a:r>
              <a:rPr lang="hu-HU" altLang="hu-HU" sz="2800" dirty="0">
                <a:sym typeface="Symbol" pitchFamily="2" charset="2"/>
              </a:rPr>
              <a:t></a:t>
            </a:r>
            <a:r>
              <a:rPr lang="hu-HU" altLang="hu-HU" sz="2800" dirty="0"/>
              <a:t> </a:t>
            </a:r>
            <a:r>
              <a:rPr lang="hu-HU" altLang="hu-HU" sz="3200" dirty="0"/>
              <a:t>egy keveréssel a lenyomatanyag egy része a kanálba kerül, másik része fecskendővel a lemintázandó fogakhoz</a:t>
            </a:r>
            <a:endParaRPr lang="en-US" altLang="hu-HU" sz="3200" dirty="0"/>
          </a:p>
        </p:txBody>
      </p:sp>
      <p:sp>
        <p:nvSpPr>
          <p:cNvPr id="62470" name="TextBox 7">
            <a:extLst>
              <a:ext uri="{FF2B5EF4-FFF2-40B4-BE49-F238E27FC236}">
                <a16:creationId xmlns:a16="http://schemas.microsoft.com/office/drawing/2014/main" id="{BEE62300-A642-D742-9162-F855C9E4E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6864" y="2133600"/>
            <a:ext cx="4853474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hu-HU" dirty="0" err="1"/>
              <a:t>Normál</a:t>
            </a:r>
            <a:r>
              <a:rPr lang="en-US" altLang="hu-HU" dirty="0"/>
              <a:t> </a:t>
            </a:r>
            <a:r>
              <a:rPr lang="en-US" altLang="hu-HU" dirty="0" err="1"/>
              <a:t>viszkozitásu</a:t>
            </a:r>
            <a:r>
              <a:rPr lang="en-US" altLang="hu-HU" dirty="0"/>
              <a:t>́ – </a:t>
            </a:r>
            <a:r>
              <a:rPr lang="en-US" altLang="hu-HU" dirty="0" err="1"/>
              <a:t>közepes</a:t>
            </a:r>
            <a:r>
              <a:rPr lang="en-US" altLang="hu-HU" dirty="0"/>
              <a:t> </a:t>
            </a:r>
            <a:r>
              <a:rPr lang="en-US" altLang="hu-HU" dirty="0" err="1"/>
              <a:t>konzisztenciáju</a:t>
            </a:r>
            <a:r>
              <a:rPr lang="en-US" altLang="hu-HU" dirty="0"/>
              <a:t>́ </a:t>
            </a:r>
            <a:r>
              <a:rPr lang="en-US" altLang="hu-HU" dirty="0" err="1"/>
              <a:t>lenyomatanyaggal</a:t>
            </a:r>
            <a:r>
              <a:rPr lang="en-US" altLang="hu-HU" dirty="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hu-HU" dirty="0"/>
              <a:t>Pl. </a:t>
            </a:r>
            <a:r>
              <a:rPr lang="en-US" altLang="hu-HU" dirty="0" err="1"/>
              <a:t>Impregnum</a:t>
            </a:r>
            <a:r>
              <a:rPr lang="en-US" altLang="hu-HU" dirty="0"/>
              <a:t>, Monophase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hu-HU" sz="2400" dirty="0"/>
          </a:p>
        </p:txBody>
      </p:sp>
      <p:pic>
        <p:nvPicPr>
          <p:cNvPr id="7" name="Picture 5" descr="Képernyőfotó 2020-02-24 - 22.30.30.png">
            <a:extLst>
              <a:ext uri="{FF2B5EF4-FFF2-40B4-BE49-F238E27FC236}">
                <a16:creationId xmlns:a16="http://schemas.microsoft.com/office/drawing/2014/main" id="{3192014F-861C-A140-A545-7D2014137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73" y="1727200"/>
            <a:ext cx="6186488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Képernyőfotó 2020-02-24 - 22.34.20.png">
            <a:extLst>
              <a:ext uri="{FF2B5EF4-FFF2-40B4-BE49-F238E27FC236}">
                <a16:creationId xmlns:a16="http://schemas.microsoft.com/office/drawing/2014/main" id="{4B78CE2A-17F1-8F4F-9089-41522B2B5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91" y="4794250"/>
            <a:ext cx="2371725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Képernyőfotó 2020-02-24 - 22.34.31.png">
            <a:extLst>
              <a:ext uri="{FF2B5EF4-FFF2-40B4-BE49-F238E27FC236}">
                <a16:creationId xmlns:a16="http://schemas.microsoft.com/office/drawing/2014/main" id="{A036C688-5048-7947-B22B-2E529CB371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729" y="4795837"/>
            <a:ext cx="2379662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Képernyőfotó 2020-02-24 - 22.34.41.png">
            <a:extLst>
              <a:ext uri="{FF2B5EF4-FFF2-40B4-BE49-F238E27FC236}">
                <a16:creationId xmlns:a16="http://schemas.microsoft.com/office/drawing/2014/main" id="{09898036-7C5F-E04F-9079-2F27FA1E85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350" y="4543425"/>
            <a:ext cx="2719388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1701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3">
            <a:extLst>
              <a:ext uri="{FF2B5EF4-FFF2-40B4-BE49-F238E27FC236}">
                <a16:creationId xmlns:a16="http://schemas.microsoft.com/office/drawing/2014/main" id="{CD295C70-3FEC-934F-A1D0-6D6D3F49B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22313"/>
            <a:ext cx="8229600" cy="796771"/>
          </a:xfrm>
        </p:spPr>
        <p:txBody>
          <a:bodyPr>
            <a:normAutofit/>
          </a:bodyPr>
          <a:lstStyle/>
          <a:p>
            <a:r>
              <a:rPr lang="hu-HU" altLang="hu-H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(Egyidejű) Egyfázisú precíziós lenyomat</a:t>
            </a:r>
            <a:endParaRPr lang="en-US" altLang="hu-HU" sz="3200" b="1" dirty="0"/>
          </a:p>
        </p:txBody>
      </p:sp>
      <p:pic>
        <p:nvPicPr>
          <p:cNvPr id="64515" name="Picture 4" descr="Képernyőfotó 2020-02-24 - 22.08.21.png">
            <a:extLst>
              <a:ext uri="{FF2B5EF4-FFF2-40B4-BE49-F238E27FC236}">
                <a16:creationId xmlns:a16="http://schemas.microsoft.com/office/drawing/2014/main" id="{C8C0643B-8501-A343-8B1D-9E704C499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543" y="1519084"/>
            <a:ext cx="6400799" cy="4747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9596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890B596B-74B8-8C43-ABF1-B050AB0B2F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74839" y="152400"/>
            <a:ext cx="8442325" cy="1295400"/>
          </a:xfrm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8" tIns="44450" rIns="90488" bIns="44450" rtlCol="0" anchor="ctr">
            <a:normAutofit/>
          </a:bodyPr>
          <a:lstStyle/>
          <a:p>
            <a:pPr eaLnBrk="1" hangingPunct="1"/>
            <a:r>
              <a:rPr lang="de-DE" altLang="hu-HU" b="1" dirty="0" err="1">
                <a:solidFill>
                  <a:srgbClr val="FFFF00"/>
                </a:solidFill>
              </a:rPr>
              <a:t>Egyidejű</a:t>
            </a:r>
            <a:r>
              <a:rPr lang="de-DE" altLang="hu-HU" b="1" dirty="0">
                <a:solidFill>
                  <a:srgbClr val="FFFF00"/>
                </a:solidFill>
              </a:rPr>
              <a:t> </a:t>
            </a:r>
            <a:r>
              <a:rPr lang="de-DE" altLang="hu-HU" b="1" dirty="0" err="1">
                <a:solidFill>
                  <a:srgbClr val="FFFF00"/>
                </a:solidFill>
              </a:rPr>
              <a:t>egyfázisú</a:t>
            </a:r>
            <a:r>
              <a:rPr lang="de-DE" altLang="hu-HU" b="1" dirty="0">
                <a:solidFill>
                  <a:srgbClr val="FFFF00"/>
                </a:solidFill>
              </a:rPr>
              <a:t> </a:t>
            </a:r>
            <a:r>
              <a:rPr lang="de-DE" altLang="hu-HU" b="1" dirty="0" err="1">
                <a:solidFill>
                  <a:srgbClr val="FFFF00"/>
                </a:solidFill>
              </a:rPr>
              <a:t>technika</a:t>
            </a:r>
            <a:r>
              <a:rPr lang="de-DE" altLang="hu-HU" b="1" dirty="0">
                <a:solidFill>
                  <a:srgbClr val="FFFF00"/>
                </a:solidFill>
              </a:rPr>
              <a:t> </a:t>
            </a:r>
            <a:br>
              <a:rPr lang="de-DE" altLang="hu-HU" b="1" dirty="0">
                <a:solidFill>
                  <a:srgbClr val="FFFF00"/>
                </a:solidFill>
              </a:rPr>
            </a:br>
            <a:endParaRPr lang="de-DE" altLang="hu-HU" sz="3200" b="1" dirty="0">
              <a:solidFill>
                <a:srgbClr val="FFFF00"/>
              </a:solidFill>
            </a:endParaRPr>
          </a:p>
        </p:txBody>
      </p:sp>
      <p:sp>
        <p:nvSpPr>
          <p:cNvPr id="115715" name="Text Box 3">
            <a:extLst>
              <a:ext uri="{FF2B5EF4-FFF2-40B4-BE49-F238E27FC236}">
                <a16:creationId xmlns:a16="http://schemas.microsoft.com/office/drawing/2014/main" id="{8B146C27-9FAD-3E49-B015-6881C4336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7113" y="1600201"/>
            <a:ext cx="8020050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de-DE">
              <a:latin typeface="Times New Roman" charset="0"/>
              <a:ea typeface="ＭＳ Ｐゴシック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de-DE">
              <a:latin typeface="Times New Roman" charset="0"/>
              <a:ea typeface="ＭＳ Ｐゴシック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de-DE">
              <a:latin typeface="Times New Roman" charset="0"/>
              <a:ea typeface="ＭＳ Ｐゴシック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de-DE">
              <a:latin typeface="Times New Roman" charset="0"/>
              <a:ea typeface="ＭＳ Ｐゴシック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de-DE">
              <a:latin typeface="Times New Roman" charset="0"/>
              <a:ea typeface="ＭＳ Ｐゴシック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de-DE">
              <a:latin typeface="Times New Roman" charset="0"/>
              <a:ea typeface="ＭＳ Ｐゴシック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de-DE">
              <a:latin typeface="Times New Roman" charset="0"/>
              <a:ea typeface="ＭＳ Ｐゴシック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de-DE">
              <a:latin typeface="Times New Roman" charset="0"/>
              <a:ea typeface="ＭＳ Ｐゴシック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de-DE">
              <a:latin typeface="Times New Roman" charset="0"/>
              <a:ea typeface="ＭＳ Ｐゴシック" charset="0"/>
            </a:endParaRPr>
          </a:p>
        </p:txBody>
      </p:sp>
      <p:sp>
        <p:nvSpPr>
          <p:cNvPr id="115716" name="Text Box 4">
            <a:extLst>
              <a:ext uri="{FF2B5EF4-FFF2-40B4-BE49-F238E27FC236}">
                <a16:creationId xmlns:a16="http://schemas.microsoft.com/office/drawing/2014/main" id="{6653AD1D-6A1F-7C4F-AB51-B646A9E8C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75" y="1592182"/>
            <a:ext cx="8994725" cy="3693319"/>
          </a:xfrm>
          <a:prstGeom prst="rect">
            <a:avLst/>
          </a:prstGeom>
          <a:solidFill>
            <a:srgbClr val="CCECFF"/>
          </a:solidFill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de-DE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de-DE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de-DE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de-DE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de-DE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de-DE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de-DE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de-DE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de-DE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grpSp>
        <p:nvGrpSpPr>
          <p:cNvPr id="41989" name="Group 5">
            <a:extLst>
              <a:ext uri="{FF2B5EF4-FFF2-40B4-BE49-F238E27FC236}">
                <a16:creationId xmlns:a16="http://schemas.microsoft.com/office/drawing/2014/main" id="{60942F3B-FFAE-914C-995B-AC7C0FB0A37C}"/>
              </a:ext>
            </a:extLst>
          </p:cNvPr>
          <p:cNvGrpSpPr>
            <a:grpSpLocks/>
          </p:cNvGrpSpPr>
          <p:nvPr/>
        </p:nvGrpSpPr>
        <p:grpSpPr bwMode="auto">
          <a:xfrm>
            <a:off x="2649539" y="1479550"/>
            <a:ext cx="1327651" cy="1486694"/>
            <a:chOff x="798" y="932"/>
            <a:chExt cx="1261" cy="1313"/>
          </a:xfrm>
        </p:grpSpPr>
        <p:sp>
          <p:nvSpPr>
            <p:cNvPr id="115718" name="Rectangle 6">
              <a:extLst>
                <a:ext uri="{FF2B5EF4-FFF2-40B4-BE49-F238E27FC236}">
                  <a16:creationId xmlns:a16="http://schemas.microsoft.com/office/drawing/2014/main" id="{13119D20-9822-994C-B0DE-11268D4867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3" y="932"/>
              <a:ext cx="13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>
                <a:defRPr/>
              </a:pPr>
              <a:endParaRPr lang="de-DE">
                <a:latin typeface="Arial Narrow" charset="0"/>
                <a:ea typeface="ＭＳ Ｐゴシック" charset="0"/>
              </a:endParaRPr>
            </a:p>
          </p:txBody>
        </p:sp>
        <p:sp>
          <p:nvSpPr>
            <p:cNvPr id="115719" name="Freeform 7">
              <a:extLst>
                <a:ext uri="{FF2B5EF4-FFF2-40B4-BE49-F238E27FC236}">
                  <a16:creationId xmlns:a16="http://schemas.microsoft.com/office/drawing/2014/main" id="{788EE684-29D4-FA47-8A74-7A741ED4B1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" y="1008"/>
              <a:ext cx="1261" cy="1237"/>
            </a:xfrm>
            <a:custGeom>
              <a:avLst/>
              <a:gdLst>
                <a:gd name="T0" fmla="*/ 78 w 1215"/>
                <a:gd name="T1" fmla="*/ 3 h 1237"/>
                <a:gd name="T2" fmla="*/ 100 w 1215"/>
                <a:gd name="T3" fmla="*/ 7 h 1237"/>
                <a:gd name="T4" fmla="*/ 116 w 1215"/>
                <a:gd name="T5" fmla="*/ 16 h 1237"/>
                <a:gd name="T6" fmla="*/ 128 w 1215"/>
                <a:gd name="T7" fmla="*/ 27 h 1237"/>
                <a:gd name="T8" fmla="*/ 134 w 1215"/>
                <a:gd name="T9" fmla="*/ 40 h 1237"/>
                <a:gd name="T10" fmla="*/ 135 w 1215"/>
                <a:gd name="T11" fmla="*/ 52 h 1237"/>
                <a:gd name="T12" fmla="*/ 129 w 1215"/>
                <a:gd name="T13" fmla="*/ 62 h 1237"/>
                <a:gd name="T14" fmla="*/ 117 w 1215"/>
                <a:gd name="T15" fmla="*/ 69 h 1237"/>
                <a:gd name="T16" fmla="*/ 80 w 1215"/>
                <a:gd name="T17" fmla="*/ 76 h 1237"/>
                <a:gd name="T18" fmla="*/ 981 w 1215"/>
                <a:gd name="T19" fmla="*/ 1154 h 1237"/>
                <a:gd name="T20" fmla="*/ 1171 w 1215"/>
                <a:gd name="T21" fmla="*/ 72 h 1237"/>
                <a:gd name="T22" fmla="*/ 1159 w 1215"/>
                <a:gd name="T23" fmla="*/ 71 h 1237"/>
                <a:gd name="T24" fmla="*/ 1148 w 1215"/>
                <a:gd name="T25" fmla="*/ 70 h 1237"/>
                <a:gd name="T26" fmla="*/ 1135 w 1215"/>
                <a:gd name="T27" fmla="*/ 69 h 1237"/>
                <a:gd name="T28" fmla="*/ 1125 w 1215"/>
                <a:gd name="T29" fmla="*/ 62 h 1237"/>
                <a:gd name="T30" fmla="*/ 1121 w 1215"/>
                <a:gd name="T31" fmla="*/ 50 h 1237"/>
                <a:gd name="T32" fmla="*/ 1123 w 1215"/>
                <a:gd name="T33" fmla="*/ 39 h 1237"/>
                <a:gd name="T34" fmla="*/ 1129 w 1215"/>
                <a:gd name="T35" fmla="*/ 28 h 1237"/>
                <a:gd name="T36" fmla="*/ 1137 w 1215"/>
                <a:gd name="T37" fmla="*/ 18 h 1237"/>
                <a:gd name="T38" fmla="*/ 1151 w 1215"/>
                <a:gd name="T39" fmla="*/ 10 h 1237"/>
                <a:gd name="T40" fmla="*/ 1166 w 1215"/>
                <a:gd name="T41" fmla="*/ 4 h 1237"/>
                <a:gd name="T42" fmla="*/ 1180 w 1215"/>
                <a:gd name="T43" fmla="*/ 0 h 1237"/>
                <a:gd name="T44" fmla="*/ 1260 w 1215"/>
                <a:gd name="T45" fmla="*/ 0 h 1237"/>
                <a:gd name="T46" fmla="*/ 120 w 1215"/>
                <a:gd name="T47" fmla="*/ 1236 h 1237"/>
                <a:gd name="T48" fmla="*/ 7 w 1215"/>
                <a:gd name="T49" fmla="*/ 6 h 1237"/>
                <a:gd name="T50" fmla="*/ 19 w 1215"/>
                <a:gd name="T51" fmla="*/ 5 h 1237"/>
                <a:gd name="T52" fmla="*/ 29 w 1215"/>
                <a:gd name="T53" fmla="*/ 5 h 1237"/>
                <a:gd name="T54" fmla="*/ 36 w 1215"/>
                <a:gd name="T55" fmla="*/ 4 h 1237"/>
                <a:gd name="T56" fmla="*/ 44 w 1215"/>
                <a:gd name="T57" fmla="*/ 3 h 1237"/>
                <a:gd name="T58" fmla="*/ 51 w 1215"/>
                <a:gd name="T59" fmla="*/ 3 h 1237"/>
                <a:gd name="T60" fmla="*/ 57 w 1215"/>
                <a:gd name="T61" fmla="*/ 3 h 1237"/>
                <a:gd name="T62" fmla="*/ 61 w 1215"/>
                <a:gd name="T63" fmla="*/ 2 h 123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215" h="1237">
                  <a:moveTo>
                    <a:pt x="62" y="2"/>
                  </a:moveTo>
                  <a:lnTo>
                    <a:pt x="75" y="3"/>
                  </a:lnTo>
                  <a:lnTo>
                    <a:pt x="85" y="5"/>
                  </a:lnTo>
                  <a:lnTo>
                    <a:pt x="96" y="7"/>
                  </a:lnTo>
                  <a:lnTo>
                    <a:pt x="104" y="11"/>
                  </a:lnTo>
                  <a:lnTo>
                    <a:pt x="112" y="16"/>
                  </a:lnTo>
                  <a:lnTo>
                    <a:pt x="119" y="21"/>
                  </a:lnTo>
                  <a:lnTo>
                    <a:pt x="123" y="27"/>
                  </a:lnTo>
                  <a:lnTo>
                    <a:pt x="127" y="33"/>
                  </a:lnTo>
                  <a:lnTo>
                    <a:pt x="129" y="40"/>
                  </a:lnTo>
                  <a:lnTo>
                    <a:pt x="130" y="46"/>
                  </a:lnTo>
                  <a:lnTo>
                    <a:pt x="130" y="52"/>
                  </a:lnTo>
                  <a:lnTo>
                    <a:pt x="128" y="57"/>
                  </a:lnTo>
                  <a:lnTo>
                    <a:pt x="124" y="62"/>
                  </a:lnTo>
                  <a:lnTo>
                    <a:pt x="120" y="66"/>
                  </a:lnTo>
                  <a:lnTo>
                    <a:pt x="113" y="69"/>
                  </a:lnTo>
                  <a:lnTo>
                    <a:pt x="104" y="71"/>
                  </a:lnTo>
                  <a:lnTo>
                    <a:pt x="77" y="76"/>
                  </a:lnTo>
                  <a:lnTo>
                    <a:pt x="177" y="1157"/>
                  </a:lnTo>
                  <a:lnTo>
                    <a:pt x="945" y="1154"/>
                  </a:lnTo>
                  <a:lnTo>
                    <a:pt x="1135" y="74"/>
                  </a:lnTo>
                  <a:lnTo>
                    <a:pt x="1128" y="72"/>
                  </a:lnTo>
                  <a:lnTo>
                    <a:pt x="1122" y="71"/>
                  </a:lnTo>
                  <a:lnTo>
                    <a:pt x="1117" y="71"/>
                  </a:lnTo>
                  <a:lnTo>
                    <a:pt x="1112" y="70"/>
                  </a:lnTo>
                  <a:lnTo>
                    <a:pt x="1106" y="70"/>
                  </a:lnTo>
                  <a:lnTo>
                    <a:pt x="1100" y="69"/>
                  </a:lnTo>
                  <a:lnTo>
                    <a:pt x="1094" y="69"/>
                  </a:lnTo>
                  <a:lnTo>
                    <a:pt x="1089" y="68"/>
                  </a:lnTo>
                  <a:lnTo>
                    <a:pt x="1084" y="62"/>
                  </a:lnTo>
                  <a:lnTo>
                    <a:pt x="1081" y="56"/>
                  </a:lnTo>
                  <a:lnTo>
                    <a:pt x="1080" y="50"/>
                  </a:lnTo>
                  <a:lnTo>
                    <a:pt x="1080" y="44"/>
                  </a:lnTo>
                  <a:lnTo>
                    <a:pt x="1082" y="39"/>
                  </a:lnTo>
                  <a:lnTo>
                    <a:pt x="1084" y="33"/>
                  </a:lnTo>
                  <a:lnTo>
                    <a:pt x="1088" y="28"/>
                  </a:lnTo>
                  <a:lnTo>
                    <a:pt x="1092" y="23"/>
                  </a:lnTo>
                  <a:lnTo>
                    <a:pt x="1096" y="18"/>
                  </a:lnTo>
                  <a:lnTo>
                    <a:pt x="1103" y="13"/>
                  </a:lnTo>
                  <a:lnTo>
                    <a:pt x="1109" y="10"/>
                  </a:lnTo>
                  <a:lnTo>
                    <a:pt x="1116" y="7"/>
                  </a:lnTo>
                  <a:lnTo>
                    <a:pt x="1123" y="4"/>
                  </a:lnTo>
                  <a:lnTo>
                    <a:pt x="1130" y="2"/>
                  </a:lnTo>
                  <a:lnTo>
                    <a:pt x="1137" y="0"/>
                  </a:lnTo>
                  <a:lnTo>
                    <a:pt x="1144" y="0"/>
                  </a:lnTo>
                  <a:lnTo>
                    <a:pt x="1214" y="0"/>
                  </a:lnTo>
                  <a:lnTo>
                    <a:pt x="1005" y="1236"/>
                  </a:lnTo>
                  <a:lnTo>
                    <a:pt x="116" y="1236"/>
                  </a:lnTo>
                  <a:lnTo>
                    <a:pt x="0" y="6"/>
                  </a:lnTo>
                  <a:lnTo>
                    <a:pt x="7" y="6"/>
                  </a:lnTo>
                  <a:lnTo>
                    <a:pt x="12" y="5"/>
                  </a:lnTo>
                  <a:lnTo>
                    <a:pt x="18" y="5"/>
                  </a:lnTo>
                  <a:lnTo>
                    <a:pt x="23" y="5"/>
                  </a:lnTo>
                  <a:lnTo>
                    <a:pt x="28" y="5"/>
                  </a:lnTo>
                  <a:lnTo>
                    <a:pt x="33" y="4"/>
                  </a:lnTo>
                  <a:lnTo>
                    <a:pt x="35" y="4"/>
                  </a:lnTo>
                  <a:lnTo>
                    <a:pt x="39" y="4"/>
                  </a:lnTo>
                  <a:lnTo>
                    <a:pt x="42" y="3"/>
                  </a:lnTo>
                  <a:lnTo>
                    <a:pt x="45" y="3"/>
                  </a:lnTo>
                  <a:lnTo>
                    <a:pt x="49" y="3"/>
                  </a:lnTo>
                  <a:lnTo>
                    <a:pt x="52" y="3"/>
                  </a:lnTo>
                  <a:lnTo>
                    <a:pt x="55" y="3"/>
                  </a:lnTo>
                  <a:lnTo>
                    <a:pt x="56" y="2"/>
                  </a:lnTo>
                  <a:lnTo>
                    <a:pt x="59" y="2"/>
                  </a:lnTo>
                  <a:lnTo>
                    <a:pt x="62" y="2"/>
                  </a:lnTo>
                </a:path>
              </a:pathLst>
            </a:custGeom>
            <a:solidFill>
              <a:srgbClr val="E6E6E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1990" name="Group 8">
            <a:extLst>
              <a:ext uri="{FF2B5EF4-FFF2-40B4-BE49-F238E27FC236}">
                <a16:creationId xmlns:a16="http://schemas.microsoft.com/office/drawing/2014/main" id="{A995DF54-6BD1-B74B-BA6C-2B6FA4A095E9}"/>
              </a:ext>
            </a:extLst>
          </p:cNvPr>
          <p:cNvGrpSpPr>
            <a:grpSpLocks/>
          </p:cNvGrpSpPr>
          <p:nvPr/>
        </p:nvGrpSpPr>
        <p:grpSpPr bwMode="auto">
          <a:xfrm>
            <a:off x="5310188" y="1525590"/>
            <a:ext cx="1509407" cy="1458912"/>
            <a:chOff x="2683" y="961"/>
            <a:chExt cx="1355" cy="1285"/>
          </a:xfrm>
        </p:grpSpPr>
        <p:sp>
          <p:nvSpPr>
            <p:cNvPr id="115721" name="Rectangle 9">
              <a:extLst>
                <a:ext uri="{FF2B5EF4-FFF2-40B4-BE49-F238E27FC236}">
                  <a16:creationId xmlns:a16="http://schemas.microsoft.com/office/drawing/2014/main" id="{458700F5-2122-9C40-B8BF-1E3A86CA5C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2" y="961"/>
              <a:ext cx="13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>
                <a:defRPr/>
              </a:pPr>
              <a:endParaRPr lang="de-DE">
                <a:latin typeface="Arial Narrow" charset="0"/>
                <a:ea typeface="ＭＳ Ｐゴシック" charset="0"/>
              </a:endParaRPr>
            </a:p>
          </p:txBody>
        </p:sp>
        <p:grpSp>
          <p:nvGrpSpPr>
            <p:cNvPr id="42058" name="Group 10">
              <a:extLst>
                <a:ext uri="{FF2B5EF4-FFF2-40B4-BE49-F238E27FC236}">
                  <a16:creationId xmlns:a16="http://schemas.microsoft.com/office/drawing/2014/main" id="{A69692AA-EBD4-5040-80E5-0FD414EE5B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3" y="1008"/>
              <a:ext cx="1355" cy="1238"/>
              <a:chOff x="2592" y="1056"/>
              <a:chExt cx="1304" cy="1238"/>
            </a:xfrm>
          </p:grpSpPr>
          <p:sp>
            <p:nvSpPr>
              <p:cNvPr id="115723" name="Freeform 11">
                <a:extLst>
                  <a:ext uri="{FF2B5EF4-FFF2-40B4-BE49-F238E27FC236}">
                    <a16:creationId xmlns:a16="http://schemas.microsoft.com/office/drawing/2014/main" id="{AFA64BC4-C397-C844-AA81-240631CAB3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6" y="1057"/>
                <a:ext cx="1292" cy="1237"/>
              </a:xfrm>
              <a:custGeom>
                <a:avLst/>
                <a:gdLst>
                  <a:gd name="T0" fmla="*/ 79 w 1292"/>
                  <a:gd name="T1" fmla="*/ 3 h 1237"/>
                  <a:gd name="T2" fmla="*/ 102 w 1292"/>
                  <a:gd name="T3" fmla="*/ 7 h 1237"/>
                  <a:gd name="T4" fmla="*/ 119 w 1292"/>
                  <a:gd name="T5" fmla="*/ 16 h 1237"/>
                  <a:gd name="T6" fmla="*/ 131 w 1292"/>
                  <a:gd name="T7" fmla="*/ 27 h 1237"/>
                  <a:gd name="T8" fmla="*/ 137 w 1292"/>
                  <a:gd name="T9" fmla="*/ 40 h 1237"/>
                  <a:gd name="T10" fmla="*/ 138 w 1292"/>
                  <a:gd name="T11" fmla="*/ 52 h 1237"/>
                  <a:gd name="T12" fmla="*/ 132 w 1292"/>
                  <a:gd name="T13" fmla="*/ 62 h 1237"/>
                  <a:gd name="T14" fmla="*/ 120 w 1292"/>
                  <a:gd name="T15" fmla="*/ 69 h 1237"/>
                  <a:gd name="T16" fmla="*/ 81 w 1292"/>
                  <a:gd name="T17" fmla="*/ 76 h 1237"/>
                  <a:gd name="T18" fmla="*/ 1005 w 1292"/>
                  <a:gd name="T19" fmla="*/ 1154 h 1237"/>
                  <a:gd name="T20" fmla="*/ 1199 w 1292"/>
                  <a:gd name="T21" fmla="*/ 72 h 1237"/>
                  <a:gd name="T22" fmla="*/ 1188 w 1292"/>
                  <a:gd name="T23" fmla="*/ 71 h 1237"/>
                  <a:gd name="T24" fmla="*/ 1176 w 1292"/>
                  <a:gd name="T25" fmla="*/ 70 h 1237"/>
                  <a:gd name="T26" fmla="*/ 1164 w 1292"/>
                  <a:gd name="T27" fmla="*/ 69 h 1237"/>
                  <a:gd name="T28" fmla="*/ 1153 w 1292"/>
                  <a:gd name="T29" fmla="*/ 62 h 1237"/>
                  <a:gd name="T30" fmla="*/ 1149 w 1292"/>
                  <a:gd name="T31" fmla="*/ 50 h 1237"/>
                  <a:gd name="T32" fmla="*/ 1151 w 1292"/>
                  <a:gd name="T33" fmla="*/ 39 h 1237"/>
                  <a:gd name="T34" fmla="*/ 1157 w 1292"/>
                  <a:gd name="T35" fmla="*/ 28 h 1237"/>
                  <a:gd name="T36" fmla="*/ 1166 w 1292"/>
                  <a:gd name="T37" fmla="*/ 18 h 1237"/>
                  <a:gd name="T38" fmla="*/ 1179 w 1292"/>
                  <a:gd name="T39" fmla="*/ 10 h 1237"/>
                  <a:gd name="T40" fmla="*/ 1194 w 1292"/>
                  <a:gd name="T41" fmla="*/ 4 h 1237"/>
                  <a:gd name="T42" fmla="*/ 1209 w 1292"/>
                  <a:gd name="T43" fmla="*/ 0 h 1237"/>
                  <a:gd name="T44" fmla="*/ 1291 w 1292"/>
                  <a:gd name="T45" fmla="*/ 0 h 1237"/>
                  <a:gd name="T46" fmla="*/ 123 w 1292"/>
                  <a:gd name="T47" fmla="*/ 1236 h 1237"/>
                  <a:gd name="T48" fmla="*/ 7 w 1292"/>
                  <a:gd name="T49" fmla="*/ 6 h 1237"/>
                  <a:gd name="T50" fmla="*/ 19 w 1292"/>
                  <a:gd name="T51" fmla="*/ 5 h 1237"/>
                  <a:gd name="T52" fmla="*/ 30 w 1292"/>
                  <a:gd name="T53" fmla="*/ 5 h 1237"/>
                  <a:gd name="T54" fmla="*/ 38 w 1292"/>
                  <a:gd name="T55" fmla="*/ 4 h 1237"/>
                  <a:gd name="T56" fmla="*/ 45 w 1292"/>
                  <a:gd name="T57" fmla="*/ 3 h 1237"/>
                  <a:gd name="T58" fmla="*/ 52 w 1292"/>
                  <a:gd name="T59" fmla="*/ 3 h 1237"/>
                  <a:gd name="T60" fmla="*/ 58 w 1292"/>
                  <a:gd name="T61" fmla="*/ 3 h 1237"/>
                  <a:gd name="T62" fmla="*/ 63 w 1292"/>
                  <a:gd name="T63" fmla="*/ 2 h 123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292" h="1237">
                    <a:moveTo>
                      <a:pt x="66" y="2"/>
                    </a:moveTo>
                    <a:lnTo>
                      <a:pt x="79" y="3"/>
                    </a:lnTo>
                    <a:lnTo>
                      <a:pt x="91" y="5"/>
                    </a:lnTo>
                    <a:lnTo>
                      <a:pt x="102" y="7"/>
                    </a:lnTo>
                    <a:lnTo>
                      <a:pt x="111" y="11"/>
                    </a:lnTo>
                    <a:lnTo>
                      <a:pt x="119" y="16"/>
                    </a:lnTo>
                    <a:lnTo>
                      <a:pt x="126" y="21"/>
                    </a:lnTo>
                    <a:lnTo>
                      <a:pt x="131" y="27"/>
                    </a:lnTo>
                    <a:lnTo>
                      <a:pt x="135" y="33"/>
                    </a:lnTo>
                    <a:lnTo>
                      <a:pt x="137" y="40"/>
                    </a:lnTo>
                    <a:lnTo>
                      <a:pt x="138" y="46"/>
                    </a:lnTo>
                    <a:lnTo>
                      <a:pt x="138" y="52"/>
                    </a:lnTo>
                    <a:lnTo>
                      <a:pt x="136" y="57"/>
                    </a:lnTo>
                    <a:lnTo>
                      <a:pt x="132" y="62"/>
                    </a:lnTo>
                    <a:lnTo>
                      <a:pt x="127" y="66"/>
                    </a:lnTo>
                    <a:lnTo>
                      <a:pt x="120" y="69"/>
                    </a:lnTo>
                    <a:lnTo>
                      <a:pt x="111" y="71"/>
                    </a:lnTo>
                    <a:lnTo>
                      <a:pt x="81" y="76"/>
                    </a:lnTo>
                    <a:lnTo>
                      <a:pt x="188" y="1157"/>
                    </a:lnTo>
                    <a:lnTo>
                      <a:pt x="1005" y="1154"/>
                    </a:lnTo>
                    <a:lnTo>
                      <a:pt x="1207" y="74"/>
                    </a:lnTo>
                    <a:lnTo>
                      <a:pt x="1199" y="72"/>
                    </a:lnTo>
                    <a:lnTo>
                      <a:pt x="1193" y="71"/>
                    </a:lnTo>
                    <a:lnTo>
                      <a:pt x="1188" y="71"/>
                    </a:lnTo>
                    <a:lnTo>
                      <a:pt x="1182" y="70"/>
                    </a:lnTo>
                    <a:lnTo>
                      <a:pt x="1176" y="70"/>
                    </a:lnTo>
                    <a:lnTo>
                      <a:pt x="1170" y="69"/>
                    </a:lnTo>
                    <a:lnTo>
                      <a:pt x="1164" y="69"/>
                    </a:lnTo>
                    <a:lnTo>
                      <a:pt x="1158" y="68"/>
                    </a:lnTo>
                    <a:lnTo>
                      <a:pt x="1153" y="62"/>
                    </a:lnTo>
                    <a:lnTo>
                      <a:pt x="1150" y="56"/>
                    </a:lnTo>
                    <a:lnTo>
                      <a:pt x="1149" y="50"/>
                    </a:lnTo>
                    <a:lnTo>
                      <a:pt x="1149" y="44"/>
                    </a:lnTo>
                    <a:lnTo>
                      <a:pt x="1151" y="39"/>
                    </a:lnTo>
                    <a:lnTo>
                      <a:pt x="1153" y="33"/>
                    </a:lnTo>
                    <a:lnTo>
                      <a:pt x="1157" y="28"/>
                    </a:lnTo>
                    <a:lnTo>
                      <a:pt x="1161" y="23"/>
                    </a:lnTo>
                    <a:lnTo>
                      <a:pt x="1166" y="18"/>
                    </a:lnTo>
                    <a:lnTo>
                      <a:pt x="1173" y="13"/>
                    </a:lnTo>
                    <a:lnTo>
                      <a:pt x="1179" y="10"/>
                    </a:lnTo>
                    <a:lnTo>
                      <a:pt x="1186" y="7"/>
                    </a:lnTo>
                    <a:lnTo>
                      <a:pt x="1194" y="4"/>
                    </a:lnTo>
                    <a:lnTo>
                      <a:pt x="1201" y="2"/>
                    </a:lnTo>
                    <a:lnTo>
                      <a:pt x="1209" y="0"/>
                    </a:lnTo>
                    <a:lnTo>
                      <a:pt x="1217" y="0"/>
                    </a:lnTo>
                    <a:lnTo>
                      <a:pt x="1291" y="0"/>
                    </a:lnTo>
                    <a:lnTo>
                      <a:pt x="1068" y="1236"/>
                    </a:lnTo>
                    <a:lnTo>
                      <a:pt x="123" y="1236"/>
                    </a:lnTo>
                    <a:lnTo>
                      <a:pt x="0" y="6"/>
                    </a:lnTo>
                    <a:lnTo>
                      <a:pt x="7" y="6"/>
                    </a:lnTo>
                    <a:lnTo>
                      <a:pt x="13" y="5"/>
                    </a:lnTo>
                    <a:lnTo>
                      <a:pt x="19" y="5"/>
                    </a:lnTo>
                    <a:lnTo>
                      <a:pt x="24" y="5"/>
                    </a:lnTo>
                    <a:lnTo>
                      <a:pt x="30" y="5"/>
                    </a:lnTo>
                    <a:lnTo>
                      <a:pt x="35" y="4"/>
                    </a:lnTo>
                    <a:lnTo>
                      <a:pt x="38" y="4"/>
                    </a:lnTo>
                    <a:lnTo>
                      <a:pt x="42" y="4"/>
                    </a:lnTo>
                    <a:lnTo>
                      <a:pt x="45" y="3"/>
                    </a:lnTo>
                    <a:lnTo>
                      <a:pt x="48" y="3"/>
                    </a:lnTo>
                    <a:lnTo>
                      <a:pt x="52" y="3"/>
                    </a:lnTo>
                    <a:lnTo>
                      <a:pt x="55" y="3"/>
                    </a:lnTo>
                    <a:lnTo>
                      <a:pt x="58" y="3"/>
                    </a:lnTo>
                    <a:lnTo>
                      <a:pt x="60" y="2"/>
                    </a:lnTo>
                    <a:lnTo>
                      <a:pt x="63" y="2"/>
                    </a:lnTo>
                    <a:lnTo>
                      <a:pt x="66" y="2"/>
                    </a:lnTo>
                  </a:path>
                </a:pathLst>
              </a:custGeom>
              <a:solidFill>
                <a:srgbClr val="E6E6E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grpSp>
            <p:nvGrpSpPr>
              <p:cNvPr id="42060" name="Group 12">
                <a:extLst>
                  <a:ext uri="{FF2B5EF4-FFF2-40B4-BE49-F238E27FC236}">
                    <a16:creationId xmlns:a16="http://schemas.microsoft.com/office/drawing/2014/main" id="{D2DC7D70-780A-2E4D-BB2C-A3329AEFA57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1056"/>
                <a:ext cx="1304" cy="1170"/>
                <a:chOff x="2592" y="1056"/>
                <a:chExt cx="1304" cy="1170"/>
              </a:xfrm>
            </p:grpSpPr>
            <p:sp>
              <p:nvSpPr>
                <p:cNvPr id="115725" name="Freeform 13">
                  <a:extLst>
                    <a:ext uri="{FF2B5EF4-FFF2-40B4-BE49-F238E27FC236}">
                      <a16:creationId xmlns:a16="http://schemas.microsoft.com/office/drawing/2014/main" id="{6D406D6C-83A8-434D-9287-0307043E90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2" y="1062"/>
                  <a:ext cx="37" cy="255"/>
                </a:xfrm>
                <a:custGeom>
                  <a:avLst/>
                  <a:gdLst>
                    <a:gd name="T0" fmla="*/ 6 w 37"/>
                    <a:gd name="T1" fmla="*/ 11 h 255"/>
                    <a:gd name="T2" fmla="*/ 11 w 37"/>
                    <a:gd name="T3" fmla="*/ 5 h 255"/>
                    <a:gd name="T4" fmla="*/ 36 w 37"/>
                    <a:gd name="T5" fmla="*/ 253 h 255"/>
                    <a:gd name="T6" fmla="*/ 26 w 37"/>
                    <a:gd name="T7" fmla="*/ 254 h 255"/>
                    <a:gd name="T8" fmla="*/ 0 w 37"/>
                    <a:gd name="T9" fmla="*/ 6 h 255"/>
                    <a:gd name="T10" fmla="*/ 5 w 37"/>
                    <a:gd name="T11" fmla="*/ 0 h 255"/>
                    <a:gd name="T12" fmla="*/ 0 w 37"/>
                    <a:gd name="T13" fmla="*/ 6 h 255"/>
                    <a:gd name="T14" fmla="*/ 0 w 37"/>
                    <a:gd name="T15" fmla="*/ 0 h 255"/>
                    <a:gd name="T16" fmla="*/ 5 w 37"/>
                    <a:gd name="T17" fmla="*/ 0 h 255"/>
                    <a:gd name="T18" fmla="*/ 6 w 37"/>
                    <a:gd name="T19" fmla="*/ 11 h 25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7" h="255">
                      <a:moveTo>
                        <a:pt x="6" y="11"/>
                      </a:moveTo>
                      <a:lnTo>
                        <a:pt x="11" y="5"/>
                      </a:lnTo>
                      <a:lnTo>
                        <a:pt x="36" y="253"/>
                      </a:lnTo>
                      <a:lnTo>
                        <a:pt x="26" y="254"/>
                      </a:lnTo>
                      <a:lnTo>
                        <a:pt x="0" y="6"/>
                      </a:lnTo>
                      <a:lnTo>
                        <a:pt x="5" y="0"/>
                      </a:lnTo>
                      <a:lnTo>
                        <a:pt x="0" y="6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6" y="11"/>
                      </a:lnTo>
                    </a:path>
                  </a:pathLst>
                </a:custGeom>
                <a:solidFill>
                  <a:srgbClr val="FF0000"/>
                </a:solidFill>
                <a:ln w="12700" cap="rnd" cmpd="sng">
                  <a:solidFill>
                    <a:srgbClr val="0000DE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15726" name="Freeform 14">
                  <a:extLst>
                    <a:ext uri="{FF2B5EF4-FFF2-40B4-BE49-F238E27FC236}">
                      <a16:creationId xmlns:a16="http://schemas.microsoft.com/office/drawing/2014/main" id="{3CF5F4A2-3B79-C744-B066-179B679377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7" y="1059"/>
                  <a:ext cx="66" cy="16"/>
                </a:xfrm>
                <a:custGeom>
                  <a:avLst/>
                  <a:gdLst>
                    <a:gd name="T0" fmla="*/ 65 w 67"/>
                    <a:gd name="T1" fmla="*/ 12 h 16"/>
                    <a:gd name="T2" fmla="*/ 62 w 67"/>
                    <a:gd name="T3" fmla="*/ 12 h 16"/>
                    <a:gd name="T4" fmla="*/ 59 w 67"/>
                    <a:gd name="T5" fmla="*/ 12 h 16"/>
                    <a:gd name="T6" fmla="*/ 57 w 67"/>
                    <a:gd name="T7" fmla="*/ 12 h 16"/>
                    <a:gd name="T8" fmla="*/ 54 w 67"/>
                    <a:gd name="T9" fmla="*/ 12 h 16"/>
                    <a:gd name="T10" fmla="*/ 51 w 67"/>
                    <a:gd name="T11" fmla="*/ 12 h 16"/>
                    <a:gd name="T12" fmla="*/ 48 w 67"/>
                    <a:gd name="T13" fmla="*/ 12 h 16"/>
                    <a:gd name="T14" fmla="*/ 45 w 67"/>
                    <a:gd name="T15" fmla="*/ 12 h 16"/>
                    <a:gd name="T16" fmla="*/ 42 w 67"/>
                    <a:gd name="T17" fmla="*/ 13 h 16"/>
                    <a:gd name="T18" fmla="*/ 38 w 67"/>
                    <a:gd name="T19" fmla="*/ 13 h 16"/>
                    <a:gd name="T20" fmla="*/ 34 w 67"/>
                    <a:gd name="T21" fmla="*/ 13 h 16"/>
                    <a:gd name="T22" fmla="*/ 30 w 67"/>
                    <a:gd name="T23" fmla="*/ 13 h 16"/>
                    <a:gd name="T24" fmla="*/ 24 w 67"/>
                    <a:gd name="T25" fmla="*/ 14 h 16"/>
                    <a:gd name="T26" fmla="*/ 19 w 67"/>
                    <a:gd name="T27" fmla="*/ 14 h 16"/>
                    <a:gd name="T28" fmla="*/ 14 w 67"/>
                    <a:gd name="T29" fmla="*/ 14 h 16"/>
                    <a:gd name="T30" fmla="*/ 7 w 67"/>
                    <a:gd name="T31" fmla="*/ 15 h 16"/>
                    <a:gd name="T32" fmla="*/ 1 w 67"/>
                    <a:gd name="T33" fmla="*/ 15 h 16"/>
                    <a:gd name="T34" fmla="*/ 0 w 67"/>
                    <a:gd name="T35" fmla="*/ 4 h 16"/>
                    <a:gd name="T36" fmla="*/ 7 w 67"/>
                    <a:gd name="T37" fmla="*/ 3 h 16"/>
                    <a:gd name="T38" fmla="*/ 13 w 67"/>
                    <a:gd name="T39" fmla="*/ 3 h 16"/>
                    <a:gd name="T40" fmla="*/ 19 w 67"/>
                    <a:gd name="T41" fmla="*/ 2 h 16"/>
                    <a:gd name="T42" fmla="*/ 24 w 67"/>
                    <a:gd name="T43" fmla="*/ 2 h 16"/>
                    <a:gd name="T44" fmla="*/ 29 w 67"/>
                    <a:gd name="T45" fmla="*/ 2 h 16"/>
                    <a:gd name="T46" fmla="*/ 33 w 67"/>
                    <a:gd name="T47" fmla="*/ 2 h 16"/>
                    <a:gd name="T48" fmla="*/ 37 w 67"/>
                    <a:gd name="T49" fmla="*/ 2 h 16"/>
                    <a:gd name="T50" fmla="*/ 41 w 67"/>
                    <a:gd name="T51" fmla="*/ 1 h 16"/>
                    <a:gd name="T52" fmla="*/ 44 w 67"/>
                    <a:gd name="T53" fmla="*/ 1 h 16"/>
                    <a:gd name="T54" fmla="*/ 48 w 67"/>
                    <a:gd name="T55" fmla="*/ 1 h 16"/>
                    <a:gd name="T56" fmla="*/ 50 w 67"/>
                    <a:gd name="T57" fmla="*/ 1 h 16"/>
                    <a:gd name="T58" fmla="*/ 53 w 67"/>
                    <a:gd name="T59" fmla="*/ 0 h 16"/>
                    <a:gd name="T60" fmla="*/ 56 w 67"/>
                    <a:gd name="T61" fmla="*/ 0 h 16"/>
                    <a:gd name="T62" fmla="*/ 58 w 67"/>
                    <a:gd name="T63" fmla="*/ 0 h 16"/>
                    <a:gd name="T64" fmla="*/ 62 w 67"/>
                    <a:gd name="T65" fmla="*/ 0 h 16"/>
                    <a:gd name="T66" fmla="*/ 65 w 67"/>
                    <a:gd name="T67" fmla="*/ 0 h 16"/>
                    <a:gd name="T68" fmla="*/ 65 w 67"/>
                    <a:gd name="T69" fmla="*/ 12 h 1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7" h="16">
                      <a:moveTo>
                        <a:pt x="66" y="12"/>
                      </a:moveTo>
                      <a:lnTo>
                        <a:pt x="63" y="12"/>
                      </a:lnTo>
                      <a:lnTo>
                        <a:pt x="60" y="12"/>
                      </a:lnTo>
                      <a:lnTo>
                        <a:pt x="58" y="12"/>
                      </a:lnTo>
                      <a:lnTo>
                        <a:pt x="55" y="12"/>
                      </a:lnTo>
                      <a:lnTo>
                        <a:pt x="52" y="12"/>
                      </a:lnTo>
                      <a:lnTo>
                        <a:pt x="49" y="12"/>
                      </a:lnTo>
                      <a:lnTo>
                        <a:pt x="46" y="12"/>
                      </a:lnTo>
                      <a:lnTo>
                        <a:pt x="43" y="13"/>
                      </a:lnTo>
                      <a:lnTo>
                        <a:pt x="39" y="13"/>
                      </a:lnTo>
                      <a:lnTo>
                        <a:pt x="35" y="13"/>
                      </a:lnTo>
                      <a:lnTo>
                        <a:pt x="30" y="13"/>
                      </a:lnTo>
                      <a:lnTo>
                        <a:pt x="24" y="14"/>
                      </a:lnTo>
                      <a:lnTo>
                        <a:pt x="19" y="14"/>
                      </a:lnTo>
                      <a:lnTo>
                        <a:pt x="14" y="14"/>
                      </a:lnTo>
                      <a:lnTo>
                        <a:pt x="7" y="15"/>
                      </a:lnTo>
                      <a:lnTo>
                        <a:pt x="1" y="15"/>
                      </a:lnTo>
                      <a:lnTo>
                        <a:pt x="0" y="4"/>
                      </a:lnTo>
                      <a:lnTo>
                        <a:pt x="7" y="3"/>
                      </a:lnTo>
                      <a:lnTo>
                        <a:pt x="13" y="3"/>
                      </a:lnTo>
                      <a:lnTo>
                        <a:pt x="19" y="2"/>
                      </a:lnTo>
                      <a:lnTo>
                        <a:pt x="24" y="2"/>
                      </a:lnTo>
                      <a:lnTo>
                        <a:pt x="29" y="2"/>
                      </a:lnTo>
                      <a:lnTo>
                        <a:pt x="33" y="2"/>
                      </a:lnTo>
                      <a:lnTo>
                        <a:pt x="38" y="2"/>
                      </a:lnTo>
                      <a:lnTo>
                        <a:pt x="42" y="1"/>
                      </a:lnTo>
                      <a:lnTo>
                        <a:pt x="45" y="1"/>
                      </a:lnTo>
                      <a:lnTo>
                        <a:pt x="49" y="1"/>
                      </a:lnTo>
                      <a:lnTo>
                        <a:pt x="51" y="1"/>
                      </a:lnTo>
                      <a:lnTo>
                        <a:pt x="54" y="0"/>
                      </a:lnTo>
                      <a:lnTo>
                        <a:pt x="57" y="0"/>
                      </a:lnTo>
                      <a:lnTo>
                        <a:pt x="59" y="0"/>
                      </a:lnTo>
                      <a:lnTo>
                        <a:pt x="63" y="0"/>
                      </a:lnTo>
                      <a:lnTo>
                        <a:pt x="66" y="0"/>
                      </a:lnTo>
                      <a:lnTo>
                        <a:pt x="66" y="12"/>
                      </a:lnTo>
                    </a:path>
                  </a:pathLst>
                </a:custGeom>
                <a:solidFill>
                  <a:srgbClr val="FF0000"/>
                </a:solidFill>
                <a:ln w="12700" cap="rnd" cmpd="sng">
                  <a:solidFill>
                    <a:srgbClr val="0000DE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15727" name="Freeform 15">
                  <a:extLst>
                    <a:ext uri="{FF2B5EF4-FFF2-40B4-BE49-F238E27FC236}">
                      <a16:creationId xmlns:a16="http://schemas.microsoft.com/office/drawing/2014/main" id="{39DBB2F1-84BB-304D-970C-40A91A78B7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3" y="1059"/>
                  <a:ext cx="79" cy="81"/>
                </a:xfrm>
                <a:custGeom>
                  <a:avLst/>
                  <a:gdLst>
                    <a:gd name="T0" fmla="*/ 44 w 80"/>
                    <a:gd name="T1" fmla="*/ 69 h 81"/>
                    <a:gd name="T2" fmla="*/ 52 w 80"/>
                    <a:gd name="T3" fmla="*/ 67 h 81"/>
                    <a:gd name="T4" fmla="*/ 58 w 80"/>
                    <a:gd name="T5" fmla="*/ 64 h 81"/>
                    <a:gd name="T6" fmla="*/ 63 w 80"/>
                    <a:gd name="T7" fmla="*/ 61 h 81"/>
                    <a:gd name="T8" fmla="*/ 66 w 80"/>
                    <a:gd name="T9" fmla="*/ 57 h 81"/>
                    <a:gd name="T10" fmla="*/ 67 w 80"/>
                    <a:gd name="T11" fmla="*/ 53 h 81"/>
                    <a:gd name="T12" fmla="*/ 67 w 80"/>
                    <a:gd name="T13" fmla="*/ 49 h 81"/>
                    <a:gd name="T14" fmla="*/ 67 w 80"/>
                    <a:gd name="T15" fmla="*/ 44 h 81"/>
                    <a:gd name="T16" fmla="*/ 65 w 80"/>
                    <a:gd name="T17" fmla="*/ 39 h 81"/>
                    <a:gd name="T18" fmla="*/ 61 w 80"/>
                    <a:gd name="T19" fmla="*/ 34 h 81"/>
                    <a:gd name="T20" fmla="*/ 56 w 80"/>
                    <a:gd name="T21" fmla="*/ 29 h 81"/>
                    <a:gd name="T22" fmla="*/ 49 w 80"/>
                    <a:gd name="T23" fmla="*/ 24 h 81"/>
                    <a:gd name="T24" fmla="*/ 42 w 80"/>
                    <a:gd name="T25" fmla="*/ 20 h 81"/>
                    <a:gd name="T26" fmla="*/ 34 w 80"/>
                    <a:gd name="T27" fmla="*/ 16 h 81"/>
                    <a:gd name="T28" fmla="*/ 24 w 80"/>
                    <a:gd name="T29" fmla="*/ 13 h 81"/>
                    <a:gd name="T30" fmla="*/ 12 w 80"/>
                    <a:gd name="T31" fmla="*/ 12 h 81"/>
                    <a:gd name="T32" fmla="*/ 0 w 80"/>
                    <a:gd name="T33" fmla="*/ 11 h 81"/>
                    <a:gd name="T34" fmla="*/ 0 w 80"/>
                    <a:gd name="T35" fmla="*/ 0 h 81"/>
                    <a:gd name="T36" fmla="*/ 13 w 80"/>
                    <a:gd name="T37" fmla="*/ 0 h 81"/>
                    <a:gd name="T38" fmla="*/ 27 w 80"/>
                    <a:gd name="T39" fmla="*/ 2 h 81"/>
                    <a:gd name="T40" fmla="*/ 37 w 80"/>
                    <a:gd name="T41" fmla="*/ 5 h 81"/>
                    <a:gd name="T42" fmla="*/ 46 w 80"/>
                    <a:gd name="T43" fmla="*/ 9 h 81"/>
                    <a:gd name="T44" fmla="*/ 55 w 80"/>
                    <a:gd name="T45" fmla="*/ 14 h 81"/>
                    <a:gd name="T46" fmla="*/ 64 w 80"/>
                    <a:gd name="T47" fmla="*/ 20 h 81"/>
                    <a:gd name="T48" fmla="*/ 70 w 80"/>
                    <a:gd name="T49" fmla="*/ 26 h 81"/>
                    <a:gd name="T50" fmla="*/ 74 w 80"/>
                    <a:gd name="T51" fmla="*/ 34 h 81"/>
                    <a:gd name="T52" fmla="*/ 77 w 80"/>
                    <a:gd name="T53" fmla="*/ 41 h 81"/>
                    <a:gd name="T54" fmla="*/ 78 w 80"/>
                    <a:gd name="T55" fmla="*/ 49 h 81"/>
                    <a:gd name="T56" fmla="*/ 78 w 80"/>
                    <a:gd name="T57" fmla="*/ 56 h 81"/>
                    <a:gd name="T58" fmla="*/ 75 w 80"/>
                    <a:gd name="T59" fmla="*/ 63 h 81"/>
                    <a:gd name="T60" fmla="*/ 70 w 80"/>
                    <a:gd name="T61" fmla="*/ 69 h 81"/>
                    <a:gd name="T62" fmla="*/ 64 w 80"/>
                    <a:gd name="T63" fmla="*/ 74 h 81"/>
                    <a:gd name="T64" fmla="*/ 55 w 80"/>
                    <a:gd name="T65" fmla="*/ 78 h 81"/>
                    <a:gd name="T66" fmla="*/ 45 w 80"/>
                    <a:gd name="T67" fmla="*/ 80 h 81"/>
                    <a:gd name="T68" fmla="*/ 44 w 80"/>
                    <a:gd name="T69" fmla="*/ 69 h 8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0" h="81">
                      <a:moveTo>
                        <a:pt x="45" y="69"/>
                      </a:moveTo>
                      <a:lnTo>
                        <a:pt x="53" y="67"/>
                      </a:lnTo>
                      <a:lnTo>
                        <a:pt x="59" y="64"/>
                      </a:lnTo>
                      <a:lnTo>
                        <a:pt x="64" y="61"/>
                      </a:lnTo>
                      <a:lnTo>
                        <a:pt x="67" y="57"/>
                      </a:lnTo>
                      <a:lnTo>
                        <a:pt x="68" y="53"/>
                      </a:lnTo>
                      <a:lnTo>
                        <a:pt x="68" y="49"/>
                      </a:lnTo>
                      <a:lnTo>
                        <a:pt x="68" y="44"/>
                      </a:lnTo>
                      <a:lnTo>
                        <a:pt x="66" y="39"/>
                      </a:lnTo>
                      <a:lnTo>
                        <a:pt x="62" y="34"/>
                      </a:lnTo>
                      <a:lnTo>
                        <a:pt x="57" y="29"/>
                      </a:lnTo>
                      <a:lnTo>
                        <a:pt x="50" y="24"/>
                      </a:lnTo>
                      <a:lnTo>
                        <a:pt x="43" y="20"/>
                      </a:lnTo>
                      <a:lnTo>
                        <a:pt x="34" y="16"/>
                      </a:lnTo>
                      <a:lnTo>
                        <a:pt x="24" y="13"/>
                      </a:lnTo>
                      <a:lnTo>
                        <a:pt x="12" y="12"/>
                      </a:lnTo>
                      <a:lnTo>
                        <a:pt x="0" y="11"/>
                      </a:lnTo>
                      <a:lnTo>
                        <a:pt x="0" y="0"/>
                      </a:lnTo>
                      <a:lnTo>
                        <a:pt x="13" y="0"/>
                      </a:lnTo>
                      <a:lnTo>
                        <a:pt x="27" y="2"/>
                      </a:lnTo>
                      <a:lnTo>
                        <a:pt x="37" y="5"/>
                      </a:lnTo>
                      <a:lnTo>
                        <a:pt x="47" y="9"/>
                      </a:lnTo>
                      <a:lnTo>
                        <a:pt x="56" y="14"/>
                      </a:lnTo>
                      <a:lnTo>
                        <a:pt x="65" y="20"/>
                      </a:lnTo>
                      <a:lnTo>
                        <a:pt x="71" y="26"/>
                      </a:lnTo>
                      <a:lnTo>
                        <a:pt x="75" y="34"/>
                      </a:lnTo>
                      <a:lnTo>
                        <a:pt x="78" y="41"/>
                      </a:lnTo>
                      <a:lnTo>
                        <a:pt x="79" y="49"/>
                      </a:lnTo>
                      <a:lnTo>
                        <a:pt x="79" y="56"/>
                      </a:lnTo>
                      <a:lnTo>
                        <a:pt x="76" y="63"/>
                      </a:lnTo>
                      <a:lnTo>
                        <a:pt x="71" y="69"/>
                      </a:lnTo>
                      <a:lnTo>
                        <a:pt x="65" y="74"/>
                      </a:lnTo>
                      <a:lnTo>
                        <a:pt x="56" y="78"/>
                      </a:lnTo>
                      <a:lnTo>
                        <a:pt x="46" y="80"/>
                      </a:lnTo>
                      <a:lnTo>
                        <a:pt x="45" y="69"/>
                      </a:lnTo>
                    </a:path>
                  </a:pathLst>
                </a:custGeom>
                <a:solidFill>
                  <a:srgbClr val="FF0000"/>
                </a:solidFill>
                <a:ln w="12700" cap="rnd" cmpd="sng">
                  <a:solidFill>
                    <a:srgbClr val="0000DE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15728" name="Freeform 16">
                  <a:extLst>
                    <a:ext uri="{FF2B5EF4-FFF2-40B4-BE49-F238E27FC236}">
                      <a16:creationId xmlns:a16="http://schemas.microsoft.com/office/drawing/2014/main" id="{67EAA4B4-38F7-AA41-A220-D7DEA91BBE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" y="1127"/>
                  <a:ext cx="37" cy="18"/>
                </a:xfrm>
                <a:custGeom>
                  <a:avLst/>
                  <a:gdLst>
                    <a:gd name="T0" fmla="*/ 1 w 37"/>
                    <a:gd name="T1" fmla="*/ 11 h 18"/>
                    <a:gd name="T2" fmla="*/ 5 w 37"/>
                    <a:gd name="T3" fmla="*/ 5 h 18"/>
                    <a:gd name="T4" fmla="*/ 34 w 37"/>
                    <a:gd name="T5" fmla="*/ 0 h 18"/>
                    <a:gd name="T6" fmla="*/ 36 w 37"/>
                    <a:gd name="T7" fmla="*/ 12 h 18"/>
                    <a:gd name="T8" fmla="*/ 6 w 37"/>
                    <a:gd name="T9" fmla="*/ 17 h 18"/>
                    <a:gd name="T10" fmla="*/ 11 w 37"/>
                    <a:gd name="T11" fmla="*/ 11 h 18"/>
                    <a:gd name="T12" fmla="*/ 1 w 37"/>
                    <a:gd name="T13" fmla="*/ 11 h 18"/>
                    <a:gd name="T14" fmla="*/ 0 w 37"/>
                    <a:gd name="T15" fmla="*/ 6 h 18"/>
                    <a:gd name="T16" fmla="*/ 5 w 37"/>
                    <a:gd name="T17" fmla="*/ 5 h 18"/>
                    <a:gd name="T18" fmla="*/ 1 w 37"/>
                    <a:gd name="T19" fmla="*/ 11 h 1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7" h="18">
                      <a:moveTo>
                        <a:pt x="1" y="11"/>
                      </a:moveTo>
                      <a:lnTo>
                        <a:pt x="5" y="5"/>
                      </a:lnTo>
                      <a:lnTo>
                        <a:pt x="34" y="0"/>
                      </a:lnTo>
                      <a:lnTo>
                        <a:pt x="36" y="12"/>
                      </a:lnTo>
                      <a:lnTo>
                        <a:pt x="6" y="17"/>
                      </a:lnTo>
                      <a:lnTo>
                        <a:pt x="11" y="11"/>
                      </a:lnTo>
                      <a:lnTo>
                        <a:pt x="1" y="11"/>
                      </a:lnTo>
                      <a:lnTo>
                        <a:pt x="0" y="6"/>
                      </a:lnTo>
                      <a:lnTo>
                        <a:pt x="5" y="5"/>
                      </a:lnTo>
                      <a:lnTo>
                        <a:pt x="1" y="11"/>
                      </a:lnTo>
                    </a:path>
                  </a:pathLst>
                </a:custGeom>
                <a:solidFill>
                  <a:srgbClr val="FF0000"/>
                </a:solidFill>
                <a:ln w="12700" cap="rnd" cmpd="sng">
                  <a:solidFill>
                    <a:srgbClr val="0000DE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15729" name="Freeform 17">
                  <a:extLst>
                    <a:ext uri="{FF2B5EF4-FFF2-40B4-BE49-F238E27FC236}">
                      <a16:creationId xmlns:a16="http://schemas.microsoft.com/office/drawing/2014/main" id="{8BD24B71-64C1-E74F-9929-FD4209FCB6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3" y="1137"/>
                  <a:ext cx="118" cy="1089"/>
                </a:xfrm>
                <a:custGeom>
                  <a:avLst/>
                  <a:gdLst>
                    <a:gd name="T0" fmla="*/ 112 w 118"/>
                    <a:gd name="T1" fmla="*/ 1088 h 1089"/>
                    <a:gd name="T2" fmla="*/ 107 w 118"/>
                    <a:gd name="T3" fmla="*/ 1083 h 1089"/>
                    <a:gd name="T4" fmla="*/ 0 w 118"/>
                    <a:gd name="T5" fmla="*/ 1 h 1089"/>
                    <a:gd name="T6" fmla="*/ 10 w 118"/>
                    <a:gd name="T7" fmla="*/ 0 h 1089"/>
                    <a:gd name="T8" fmla="*/ 117 w 118"/>
                    <a:gd name="T9" fmla="*/ 1082 h 1089"/>
                    <a:gd name="T10" fmla="*/ 112 w 118"/>
                    <a:gd name="T11" fmla="*/ 1077 h 1089"/>
                    <a:gd name="T12" fmla="*/ 112 w 118"/>
                    <a:gd name="T13" fmla="*/ 1088 h 1089"/>
                    <a:gd name="T14" fmla="*/ 107 w 118"/>
                    <a:gd name="T15" fmla="*/ 1088 h 1089"/>
                    <a:gd name="T16" fmla="*/ 107 w 118"/>
                    <a:gd name="T17" fmla="*/ 1083 h 1089"/>
                    <a:gd name="T18" fmla="*/ 112 w 118"/>
                    <a:gd name="T19" fmla="*/ 1088 h 108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18" h="1089">
                      <a:moveTo>
                        <a:pt x="112" y="1088"/>
                      </a:moveTo>
                      <a:lnTo>
                        <a:pt x="107" y="1083"/>
                      </a:lnTo>
                      <a:lnTo>
                        <a:pt x="0" y="1"/>
                      </a:lnTo>
                      <a:lnTo>
                        <a:pt x="10" y="0"/>
                      </a:lnTo>
                      <a:lnTo>
                        <a:pt x="117" y="1082"/>
                      </a:lnTo>
                      <a:lnTo>
                        <a:pt x="112" y="1077"/>
                      </a:lnTo>
                      <a:lnTo>
                        <a:pt x="112" y="1088"/>
                      </a:lnTo>
                      <a:lnTo>
                        <a:pt x="107" y="1088"/>
                      </a:lnTo>
                      <a:lnTo>
                        <a:pt x="107" y="1083"/>
                      </a:lnTo>
                      <a:lnTo>
                        <a:pt x="112" y="1088"/>
                      </a:lnTo>
                    </a:path>
                  </a:pathLst>
                </a:custGeom>
                <a:solidFill>
                  <a:srgbClr val="FF0000"/>
                </a:solidFill>
                <a:ln w="12700" cap="rnd" cmpd="sng">
                  <a:solidFill>
                    <a:srgbClr val="0000DE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15730" name="Freeform 18">
                  <a:extLst>
                    <a:ext uri="{FF2B5EF4-FFF2-40B4-BE49-F238E27FC236}">
                      <a16:creationId xmlns:a16="http://schemas.microsoft.com/office/drawing/2014/main" id="{13753B21-A6C5-2F41-ACAC-6493D0D1E5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5" y="2212"/>
                  <a:ext cx="823" cy="14"/>
                </a:xfrm>
                <a:custGeom>
                  <a:avLst/>
                  <a:gdLst>
                    <a:gd name="T0" fmla="*/ 822 w 823"/>
                    <a:gd name="T1" fmla="*/ 7 h 14"/>
                    <a:gd name="T2" fmla="*/ 817 w 823"/>
                    <a:gd name="T3" fmla="*/ 11 h 14"/>
                    <a:gd name="T4" fmla="*/ 0 w 823"/>
                    <a:gd name="T5" fmla="*/ 13 h 14"/>
                    <a:gd name="T6" fmla="*/ 0 w 823"/>
                    <a:gd name="T7" fmla="*/ 2 h 14"/>
                    <a:gd name="T8" fmla="*/ 817 w 823"/>
                    <a:gd name="T9" fmla="*/ 0 h 14"/>
                    <a:gd name="T10" fmla="*/ 811 w 823"/>
                    <a:gd name="T11" fmla="*/ 4 h 14"/>
                    <a:gd name="T12" fmla="*/ 822 w 823"/>
                    <a:gd name="T13" fmla="*/ 7 h 14"/>
                    <a:gd name="T14" fmla="*/ 821 w 823"/>
                    <a:gd name="T15" fmla="*/ 11 h 14"/>
                    <a:gd name="T16" fmla="*/ 817 w 823"/>
                    <a:gd name="T17" fmla="*/ 11 h 14"/>
                    <a:gd name="T18" fmla="*/ 822 w 823"/>
                    <a:gd name="T19" fmla="*/ 7 h 1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823" h="14">
                      <a:moveTo>
                        <a:pt x="822" y="7"/>
                      </a:moveTo>
                      <a:lnTo>
                        <a:pt x="817" y="11"/>
                      </a:lnTo>
                      <a:lnTo>
                        <a:pt x="0" y="13"/>
                      </a:lnTo>
                      <a:lnTo>
                        <a:pt x="0" y="2"/>
                      </a:lnTo>
                      <a:lnTo>
                        <a:pt x="817" y="0"/>
                      </a:lnTo>
                      <a:lnTo>
                        <a:pt x="811" y="4"/>
                      </a:lnTo>
                      <a:lnTo>
                        <a:pt x="822" y="7"/>
                      </a:lnTo>
                      <a:lnTo>
                        <a:pt x="821" y="11"/>
                      </a:lnTo>
                      <a:lnTo>
                        <a:pt x="817" y="11"/>
                      </a:lnTo>
                      <a:lnTo>
                        <a:pt x="822" y="7"/>
                      </a:lnTo>
                    </a:path>
                  </a:pathLst>
                </a:custGeom>
                <a:solidFill>
                  <a:srgbClr val="FF0000"/>
                </a:solidFill>
                <a:ln w="12700" cap="rnd" cmpd="sng">
                  <a:solidFill>
                    <a:srgbClr val="0000DE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15731" name="Freeform 19">
                  <a:extLst>
                    <a:ext uri="{FF2B5EF4-FFF2-40B4-BE49-F238E27FC236}">
                      <a16:creationId xmlns:a16="http://schemas.microsoft.com/office/drawing/2014/main" id="{D8F0BE51-0AE3-024E-950F-4B027C5C54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7" y="1130"/>
                  <a:ext cx="214" cy="1089"/>
                </a:xfrm>
                <a:custGeom>
                  <a:avLst/>
                  <a:gdLst>
                    <a:gd name="T0" fmla="*/ 208 w 215"/>
                    <a:gd name="T1" fmla="*/ 0 h 1089"/>
                    <a:gd name="T2" fmla="*/ 212 w 215"/>
                    <a:gd name="T3" fmla="*/ 7 h 1089"/>
                    <a:gd name="T4" fmla="*/ 11 w 215"/>
                    <a:gd name="T5" fmla="*/ 1088 h 1089"/>
                    <a:gd name="T6" fmla="*/ 0 w 215"/>
                    <a:gd name="T7" fmla="*/ 1086 h 1089"/>
                    <a:gd name="T8" fmla="*/ 201 w 215"/>
                    <a:gd name="T9" fmla="*/ 5 h 1089"/>
                    <a:gd name="T10" fmla="*/ 206 w 215"/>
                    <a:gd name="T11" fmla="*/ 11 h 1089"/>
                    <a:gd name="T12" fmla="*/ 208 w 215"/>
                    <a:gd name="T13" fmla="*/ 0 h 1089"/>
                    <a:gd name="T14" fmla="*/ 213 w 215"/>
                    <a:gd name="T15" fmla="*/ 2 h 1089"/>
                    <a:gd name="T16" fmla="*/ 212 w 215"/>
                    <a:gd name="T17" fmla="*/ 7 h 1089"/>
                    <a:gd name="T18" fmla="*/ 208 w 215"/>
                    <a:gd name="T19" fmla="*/ 0 h 108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15" h="1089">
                      <a:moveTo>
                        <a:pt x="209" y="0"/>
                      </a:moveTo>
                      <a:lnTo>
                        <a:pt x="213" y="7"/>
                      </a:lnTo>
                      <a:lnTo>
                        <a:pt x="11" y="1088"/>
                      </a:lnTo>
                      <a:lnTo>
                        <a:pt x="0" y="1086"/>
                      </a:lnTo>
                      <a:lnTo>
                        <a:pt x="202" y="5"/>
                      </a:lnTo>
                      <a:lnTo>
                        <a:pt x="207" y="11"/>
                      </a:lnTo>
                      <a:lnTo>
                        <a:pt x="209" y="0"/>
                      </a:lnTo>
                      <a:lnTo>
                        <a:pt x="214" y="2"/>
                      </a:lnTo>
                      <a:lnTo>
                        <a:pt x="213" y="7"/>
                      </a:lnTo>
                      <a:lnTo>
                        <a:pt x="209" y="0"/>
                      </a:lnTo>
                    </a:path>
                  </a:pathLst>
                </a:custGeom>
                <a:solidFill>
                  <a:srgbClr val="FF0000"/>
                </a:solidFill>
                <a:ln w="12700" cap="rnd" cmpd="sng">
                  <a:solidFill>
                    <a:srgbClr val="0000DE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15732" name="Freeform 20">
                  <a:extLst>
                    <a:ext uri="{FF2B5EF4-FFF2-40B4-BE49-F238E27FC236}">
                      <a16:creationId xmlns:a16="http://schemas.microsoft.com/office/drawing/2014/main" id="{51DCBC7C-C742-4B4D-8B69-22C1125B60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2" y="1123"/>
                  <a:ext cx="53" cy="20"/>
                </a:xfrm>
                <a:custGeom>
                  <a:avLst/>
                  <a:gdLst>
                    <a:gd name="T0" fmla="*/ 7 w 53"/>
                    <a:gd name="T1" fmla="*/ 2 h 20"/>
                    <a:gd name="T2" fmla="*/ 5 w 53"/>
                    <a:gd name="T3" fmla="*/ 0 h 20"/>
                    <a:gd name="T4" fmla="*/ 11 w 53"/>
                    <a:gd name="T5" fmla="*/ 1 h 20"/>
                    <a:gd name="T6" fmla="*/ 16 w 53"/>
                    <a:gd name="T7" fmla="*/ 2 h 20"/>
                    <a:gd name="T8" fmla="*/ 22 w 53"/>
                    <a:gd name="T9" fmla="*/ 3 h 20"/>
                    <a:gd name="T10" fmla="*/ 28 w 53"/>
                    <a:gd name="T11" fmla="*/ 3 h 20"/>
                    <a:gd name="T12" fmla="*/ 33 w 53"/>
                    <a:gd name="T13" fmla="*/ 3 h 20"/>
                    <a:gd name="T14" fmla="*/ 39 w 53"/>
                    <a:gd name="T15" fmla="*/ 4 h 20"/>
                    <a:gd name="T16" fmla="*/ 45 w 53"/>
                    <a:gd name="T17" fmla="*/ 5 h 20"/>
                    <a:gd name="T18" fmla="*/ 52 w 53"/>
                    <a:gd name="T19" fmla="*/ 7 h 20"/>
                    <a:gd name="T20" fmla="*/ 50 w 53"/>
                    <a:gd name="T21" fmla="*/ 19 h 20"/>
                    <a:gd name="T22" fmla="*/ 44 w 53"/>
                    <a:gd name="T23" fmla="*/ 17 h 20"/>
                    <a:gd name="T24" fmla="*/ 38 w 53"/>
                    <a:gd name="T25" fmla="*/ 17 h 20"/>
                    <a:gd name="T26" fmla="*/ 33 w 53"/>
                    <a:gd name="T27" fmla="*/ 16 h 20"/>
                    <a:gd name="T28" fmla="*/ 27 w 53"/>
                    <a:gd name="T29" fmla="*/ 15 h 20"/>
                    <a:gd name="T30" fmla="*/ 21 w 53"/>
                    <a:gd name="T31" fmla="*/ 15 h 20"/>
                    <a:gd name="T32" fmla="*/ 16 w 53"/>
                    <a:gd name="T33" fmla="*/ 14 h 20"/>
                    <a:gd name="T34" fmla="*/ 9 w 53"/>
                    <a:gd name="T35" fmla="*/ 13 h 20"/>
                    <a:gd name="T36" fmla="*/ 3 w 53"/>
                    <a:gd name="T37" fmla="*/ 12 h 20"/>
                    <a:gd name="T38" fmla="*/ 0 w 53"/>
                    <a:gd name="T39" fmla="*/ 10 h 20"/>
                    <a:gd name="T40" fmla="*/ 3 w 53"/>
                    <a:gd name="T41" fmla="*/ 12 h 20"/>
                    <a:gd name="T42" fmla="*/ 1 w 53"/>
                    <a:gd name="T43" fmla="*/ 12 h 20"/>
                    <a:gd name="T44" fmla="*/ 0 w 53"/>
                    <a:gd name="T45" fmla="*/ 10 h 20"/>
                    <a:gd name="T46" fmla="*/ 7 w 53"/>
                    <a:gd name="T47" fmla="*/ 2 h 2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53" h="20">
                      <a:moveTo>
                        <a:pt x="7" y="2"/>
                      </a:moveTo>
                      <a:lnTo>
                        <a:pt x="5" y="0"/>
                      </a:lnTo>
                      <a:lnTo>
                        <a:pt x="11" y="1"/>
                      </a:lnTo>
                      <a:lnTo>
                        <a:pt x="16" y="2"/>
                      </a:lnTo>
                      <a:lnTo>
                        <a:pt x="22" y="3"/>
                      </a:lnTo>
                      <a:lnTo>
                        <a:pt x="28" y="3"/>
                      </a:lnTo>
                      <a:lnTo>
                        <a:pt x="33" y="3"/>
                      </a:lnTo>
                      <a:lnTo>
                        <a:pt x="39" y="4"/>
                      </a:lnTo>
                      <a:lnTo>
                        <a:pt x="45" y="5"/>
                      </a:lnTo>
                      <a:lnTo>
                        <a:pt x="52" y="7"/>
                      </a:lnTo>
                      <a:lnTo>
                        <a:pt x="50" y="19"/>
                      </a:lnTo>
                      <a:lnTo>
                        <a:pt x="44" y="17"/>
                      </a:lnTo>
                      <a:lnTo>
                        <a:pt x="38" y="17"/>
                      </a:lnTo>
                      <a:lnTo>
                        <a:pt x="33" y="16"/>
                      </a:lnTo>
                      <a:lnTo>
                        <a:pt x="27" y="15"/>
                      </a:lnTo>
                      <a:lnTo>
                        <a:pt x="21" y="15"/>
                      </a:lnTo>
                      <a:lnTo>
                        <a:pt x="16" y="14"/>
                      </a:lnTo>
                      <a:lnTo>
                        <a:pt x="9" y="13"/>
                      </a:lnTo>
                      <a:lnTo>
                        <a:pt x="3" y="12"/>
                      </a:lnTo>
                      <a:lnTo>
                        <a:pt x="0" y="10"/>
                      </a:lnTo>
                      <a:lnTo>
                        <a:pt x="3" y="12"/>
                      </a:lnTo>
                      <a:lnTo>
                        <a:pt x="1" y="12"/>
                      </a:lnTo>
                      <a:lnTo>
                        <a:pt x="0" y="10"/>
                      </a:lnTo>
                      <a:lnTo>
                        <a:pt x="7" y="2"/>
                      </a:lnTo>
                    </a:path>
                  </a:pathLst>
                </a:custGeom>
                <a:solidFill>
                  <a:srgbClr val="FF0000"/>
                </a:solidFill>
                <a:ln w="12700" cap="rnd" cmpd="sng">
                  <a:solidFill>
                    <a:srgbClr val="0000DE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15733" name="Freeform 21">
                  <a:extLst>
                    <a:ext uri="{FF2B5EF4-FFF2-40B4-BE49-F238E27FC236}">
                      <a16:creationId xmlns:a16="http://schemas.microsoft.com/office/drawing/2014/main" id="{B61FE046-4B83-734E-841F-AA97300EBF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40" y="1056"/>
                  <a:ext cx="75" cy="78"/>
                </a:xfrm>
                <a:custGeom>
                  <a:avLst/>
                  <a:gdLst>
                    <a:gd name="T0" fmla="*/ 74 w 75"/>
                    <a:gd name="T1" fmla="*/ 12 h 78"/>
                    <a:gd name="T2" fmla="*/ 67 w 75"/>
                    <a:gd name="T3" fmla="*/ 12 h 78"/>
                    <a:gd name="T4" fmla="*/ 60 w 75"/>
                    <a:gd name="T5" fmla="*/ 13 h 78"/>
                    <a:gd name="T6" fmla="*/ 52 w 75"/>
                    <a:gd name="T7" fmla="*/ 15 h 78"/>
                    <a:gd name="T8" fmla="*/ 45 w 75"/>
                    <a:gd name="T9" fmla="*/ 17 h 78"/>
                    <a:gd name="T10" fmla="*/ 39 w 75"/>
                    <a:gd name="T11" fmla="*/ 21 h 78"/>
                    <a:gd name="T12" fmla="*/ 32 w 75"/>
                    <a:gd name="T13" fmla="*/ 24 h 78"/>
                    <a:gd name="T14" fmla="*/ 27 w 75"/>
                    <a:gd name="T15" fmla="*/ 28 h 78"/>
                    <a:gd name="T16" fmla="*/ 22 w 75"/>
                    <a:gd name="T17" fmla="*/ 33 h 78"/>
                    <a:gd name="T18" fmla="*/ 17 w 75"/>
                    <a:gd name="T19" fmla="*/ 37 h 78"/>
                    <a:gd name="T20" fmla="*/ 14 w 75"/>
                    <a:gd name="T21" fmla="*/ 42 h 78"/>
                    <a:gd name="T22" fmla="*/ 12 w 75"/>
                    <a:gd name="T23" fmla="*/ 47 h 78"/>
                    <a:gd name="T24" fmla="*/ 11 w 75"/>
                    <a:gd name="T25" fmla="*/ 51 h 78"/>
                    <a:gd name="T26" fmla="*/ 11 w 75"/>
                    <a:gd name="T27" fmla="*/ 56 h 78"/>
                    <a:gd name="T28" fmla="*/ 11 w 75"/>
                    <a:gd name="T29" fmla="*/ 60 h 78"/>
                    <a:gd name="T30" fmla="*/ 14 w 75"/>
                    <a:gd name="T31" fmla="*/ 64 h 78"/>
                    <a:gd name="T32" fmla="*/ 18 w 75"/>
                    <a:gd name="T33" fmla="*/ 69 h 78"/>
                    <a:gd name="T34" fmla="*/ 10 w 75"/>
                    <a:gd name="T35" fmla="*/ 77 h 78"/>
                    <a:gd name="T36" fmla="*/ 5 w 75"/>
                    <a:gd name="T37" fmla="*/ 71 h 78"/>
                    <a:gd name="T38" fmla="*/ 2 w 75"/>
                    <a:gd name="T39" fmla="*/ 64 h 78"/>
                    <a:gd name="T40" fmla="*/ 0 w 75"/>
                    <a:gd name="T41" fmla="*/ 57 h 78"/>
                    <a:gd name="T42" fmla="*/ 0 w 75"/>
                    <a:gd name="T43" fmla="*/ 49 h 78"/>
                    <a:gd name="T44" fmla="*/ 2 w 75"/>
                    <a:gd name="T45" fmla="*/ 42 h 78"/>
                    <a:gd name="T46" fmla="*/ 5 w 75"/>
                    <a:gd name="T47" fmla="*/ 36 h 78"/>
                    <a:gd name="T48" fmla="*/ 9 w 75"/>
                    <a:gd name="T49" fmla="*/ 30 h 78"/>
                    <a:gd name="T50" fmla="*/ 14 w 75"/>
                    <a:gd name="T51" fmla="*/ 24 h 78"/>
                    <a:gd name="T52" fmla="*/ 21 w 75"/>
                    <a:gd name="T53" fmla="*/ 19 h 78"/>
                    <a:gd name="T54" fmla="*/ 27 w 75"/>
                    <a:gd name="T55" fmla="*/ 14 h 78"/>
                    <a:gd name="T56" fmla="*/ 34 w 75"/>
                    <a:gd name="T57" fmla="*/ 10 h 78"/>
                    <a:gd name="T58" fmla="*/ 42 w 75"/>
                    <a:gd name="T59" fmla="*/ 7 h 78"/>
                    <a:gd name="T60" fmla="*/ 49 w 75"/>
                    <a:gd name="T61" fmla="*/ 4 h 78"/>
                    <a:gd name="T62" fmla="*/ 58 w 75"/>
                    <a:gd name="T63" fmla="*/ 2 h 78"/>
                    <a:gd name="T64" fmla="*/ 66 w 75"/>
                    <a:gd name="T65" fmla="*/ 1 h 78"/>
                    <a:gd name="T66" fmla="*/ 74 w 75"/>
                    <a:gd name="T67" fmla="*/ 0 h 78"/>
                    <a:gd name="T68" fmla="*/ 74 w 75"/>
                    <a:gd name="T69" fmla="*/ 12 h 7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75" h="78">
                      <a:moveTo>
                        <a:pt x="74" y="12"/>
                      </a:moveTo>
                      <a:lnTo>
                        <a:pt x="67" y="12"/>
                      </a:lnTo>
                      <a:lnTo>
                        <a:pt x="60" y="13"/>
                      </a:lnTo>
                      <a:lnTo>
                        <a:pt x="52" y="15"/>
                      </a:lnTo>
                      <a:lnTo>
                        <a:pt x="45" y="17"/>
                      </a:lnTo>
                      <a:lnTo>
                        <a:pt x="39" y="21"/>
                      </a:lnTo>
                      <a:lnTo>
                        <a:pt x="32" y="24"/>
                      </a:lnTo>
                      <a:lnTo>
                        <a:pt x="27" y="28"/>
                      </a:lnTo>
                      <a:lnTo>
                        <a:pt x="22" y="33"/>
                      </a:lnTo>
                      <a:lnTo>
                        <a:pt x="17" y="37"/>
                      </a:lnTo>
                      <a:lnTo>
                        <a:pt x="14" y="42"/>
                      </a:lnTo>
                      <a:lnTo>
                        <a:pt x="12" y="47"/>
                      </a:lnTo>
                      <a:lnTo>
                        <a:pt x="11" y="51"/>
                      </a:lnTo>
                      <a:lnTo>
                        <a:pt x="11" y="56"/>
                      </a:lnTo>
                      <a:lnTo>
                        <a:pt x="11" y="60"/>
                      </a:lnTo>
                      <a:lnTo>
                        <a:pt x="14" y="64"/>
                      </a:lnTo>
                      <a:lnTo>
                        <a:pt x="18" y="69"/>
                      </a:lnTo>
                      <a:lnTo>
                        <a:pt x="10" y="77"/>
                      </a:lnTo>
                      <a:lnTo>
                        <a:pt x="5" y="71"/>
                      </a:lnTo>
                      <a:lnTo>
                        <a:pt x="2" y="64"/>
                      </a:lnTo>
                      <a:lnTo>
                        <a:pt x="0" y="57"/>
                      </a:lnTo>
                      <a:lnTo>
                        <a:pt x="0" y="49"/>
                      </a:lnTo>
                      <a:lnTo>
                        <a:pt x="2" y="42"/>
                      </a:lnTo>
                      <a:lnTo>
                        <a:pt x="5" y="36"/>
                      </a:lnTo>
                      <a:lnTo>
                        <a:pt x="9" y="30"/>
                      </a:lnTo>
                      <a:lnTo>
                        <a:pt x="14" y="24"/>
                      </a:lnTo>
                      <a:lnTo>
                        <a:pt x="21" y="19"/>
                      </a:lnTo>
                      <a:lnTo>
                        <a:pt x="27" y="14"/>
                      </a:lnTo>
                      <a:lnTo>
                        <a:pt x="34" y="10"/>
                      </a:lnTo>
                      <a:lnTo>
                        <a:pt x="42" y="7"/>
                      </a:lnTo>
                      <a:lnTo>
                        <a:pt x="49" y="4"/>
                      </a:lnTo>
                      <a:lnTo>
                        <a:pt x="58" y="2"/>
                      </a:lnTo>
                      <a:lnTo>
                        <a:pt x="66" y="1"/>
                      </a:lnTo>
                      <a:lnTo>
                        <a:pt x="74" y="0"/>
                      </a:lnTo>
                      <a:lnTo>
                        <a:pt x="74" y="12"/>
                      </a:lnTo>
                    </a:path>
                  </a:pathLst>
                </a:custGeom>
                <a:solidFill>
                  <a:srgbClr val="FF0000"/>
                </a:solidFill>
                <a:ln w="12700" cap="rnd" cmpd="sng">
                  <a:solidFill>
                    <a:srgbClr val="0000DE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15734" name="Freeform 22">
                  <a:extLst>
                    <a:ext uri="{FF2B5EF4-FFF2-40B4-BE49-F238E27FC236}">
                      <a16:creationId xmlns:a16="http://schemas.microsoft.com/office/drawing/2014/main" id="{37A84C1F-744B-9C4A-BD12-AB68079B83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14" y="1056"/>
                  <a:ext cx="82" cy="13"/>
                </a:xfrm>
                <a:custGeom>
                  <a:avLst/>
                  <a:gdLst>
                    <a:gd name="T0" fmla="*/ 69 w 82"/>
                    <a:gd name="T1" fmla="*/ 5 h 13"/>
                    <a:gd name="T2" fmla="*/ 75 w 82"/>
                    <a:gd name="T3" fmla="*/ 12 h 13"/>
                    <a:gd name="T4" fmla="*/ 0 w 82"/>
                    <a:gd name="T5" fmla="*/ 12 h 13"/>
                    <a:gd name="T6" fmla="*/ 0 w 82"/>
                    <a:gd name="T7" fmla="*/ 0 h 13"/>
                    <a:gd name="T8" fmla="*/ 75 w 82"/>
                    <a:gd name="T9" fmla="*/ 1 h 13"/>
                    <a:gd name="T10" fmla="*/ 80 w 82"/>
                    <a:gd name="T11" fmla="*/ 7 h 13"/>
                    <a:gd name="T12" fmla="*/ 75 w 82"/>
                    <a:gd name="T13" fmla="*/ 1 h 13"/>
                    <a:gd name="T14" fmla="*/ 81 w 82"/>
                    <a:gd name="T15" fmla="*/ 1 h 13"/>
                    <a:gd name="T16" fmla="*/ 80 w 82"/>
                    <a:gd name="T17" fmla="*/ 7 h 13"/>
                    <a:gd name="T18" fmla="*/ 69 w 82"/>
                    <a:gd name="T19" fmla="*/ 5 h 1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82" h="13">
                      <a:moveTo>
                        <a:pt x="69" y="5"/>
                      </a:moveTo>
                      <a:lnTo>
                        <a:pt x="75" y="12"/>
                      </a:lnTo>
                      <a:lnTo>
                        <a:pt x="0" y="12"/>
                      </a:lnTo>
                      <a:lnTo>
                        <a:pt x="0" y="0"/>
                      </a:lnTo>
                      <a:lnTo>
                        <a:pt x="75" y="1"/>
                      </a:lnTo>
                      <a:lnTo>
                        <a:pt x="80" y="7"/>
                      </a:lnTo>
                      <a:lnTo>
                        <a:pt x="75" y="1"/>
                      </a:lnTo>
                      <a:lnTo>
                        <a:pt x="81" y="1"/>
                      </a:lnTo>
                      <a:lnTo>
                        <a:pt x="80" y="7"/>
                      </a:lnTo>
                      <a:lnTo>
                        <a:pt x="69" y="5"/>
                      </a:lnTo>
                    </a:path>
                  </a:pathLst>
                </a:custGeom>
                <a:solidFill>
                  <a:srgbClr val="FF0000"/>
                </a:solidFill>
                <a:ln w="12700" cap="rnd" cmpd="sng">
                  <a:solidFill>
                    <a:srgbClr val="0000DE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15735" name="Freeform 23">
                  <a:extLst>
                    <a:ext uri="{FF2B5EF4-FFF2-40B4-BE49-F238E27FC236}">
                      <a16:creationId xmlns:a16="http://schemas.microsoft.com/office/drawing/2014/main" id="{A35B5A1E-7C3C-FB4C-BEB9-44988F18A6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8" y="1061"/>
                  <a:ext cx="57" cy="236"/>
                </a:xfrm>
                <a:custGeom>
                  <a:avLst/>
                  <a:gdLst>
                    <a:gd name="T0" fmla="*/ 6 w 58"/>
                    <a:gd name="T1" fmla="*/ 234 h 236"/>
                    <a:gd name="T2" fmla="*/ 0 w 58"/>
                    <a:gd name="T3" fmla="*/ 233 h 236"/>
                    <a:gd name="T4" fmla="*/ 45 w 58"/>
                    <a:gd name="T5" fmla="*/ 0 h 236"/>
                    <a:gd name="T6" fmla="*/ 56 w 58"/>
                    <a:gd name="T7" fmla="*/ 2 h 236"/>
                    <a:gd name="T8" fmla="*/ 11 w 58"/>
                    <a:gd name="T9" fmla="*/ 235 h 236"/>
                    <a:gd name="T10" fmla="*/ 6 w 58"/>
                    <a:gd name="T11" fmla="*/ 234 h 23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8" h="236">
                      <a:moveTo>
                        <a:pt x="6" y="234"/>
                      </a:moveTo>
                      <a:lnTo>
                        <a:pt x="0" y="233"/>
                      </a:lnTo>
                      <a:lnTo>
                        <a:pt x="46" y="0"/>
                      </a:lnTo>
                      <a:lnTo>
                        <a:pt x="57" y="2"/>
                      </a:lnTo>
                      <a:lnTo>
                        <a:pt x="11" y="235"/>
                      </a:lnTo>
                      <a:lnTo>
                        <a:pt x="6" y="234"/>
                      </a:lnTo>
                    </a:path>
                  </a:pathLst>
                </a:custGeom>
                <a:solidFill>
                  <a:srgbClr val="FF0000"/>
                </a:solidFill>
                <a:ln w="12700" cap="rnd" cmpd="sng">
                  <a:solidFill>
                    <a:srgbClr val="0000DE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</p:grpSp>
      </p:grpSp>
      <p:grpSp>
        <p:nvGrpSpPr>
          <p:cNvPr id="41991" name="Group 24">
            <a:extLst>
              <a:ext uri="{FF2B5EF4-FFF2-40B4-BE49-F238E27FC236}">
                <a16:creationId xmlns:a16="http://schemas.microsoft.com/office/drawing/2014/main" id="{91727CC2-92E3-D644-B7C1-3EE719DB25E1}"/>
              </a:ext>
            </a:extLst>
          </p:cNvPr>
          <p:cNvGrpSpPr>
            <a:grpSpLocks/>
          </p:cNvGrpSpPr>
          <p:nvPr/>
        </p:nvGrpSpPr>
        <p:grpSpPr bwMode="auto">
          <a:xfrm>
            <a:off x="8135938" y="1524000"/>
            <a:ext cx="1406523" cy="1404416"/>
            <a:chOff x="4686" y="960"/>
            <a:chExt cx="1331" cy="1344"/>
          </a:xfrm>
        </p:grpSpPr>
        <p:sp>
          <p:nvSpPr>
            <p:cNvPr id="115737" name="Rectangle 25">
              <a:extLst>
                <a:ext uri="{FF2B5EF4-FFF2-40B4-BE49-F238E27FC236}">
                  <a16:creationId xmlns:a16="http://schemas.microsoft.com/office/drawing/2014/main" id="{75595F8A-662B-9142-BB2F-8DE928B70C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2" y="960"/>
              <a:ext cx="13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>
                <a:defRPr/>
              </a:pPr>
              <a:endParaRPr lang="de-DE">
                <a:latin typeface="Arial Narrow" charset="0"/>
                <a:ea typeface="ＭＳ Ｐゴシック" charset="0"/>
              </a:endParaRPr>
            </a:p>
          </p:txBody>
        </p:sp>
        <p:grpSp>
          <p:nvGrpSpPr>
            <p:cNvPr id="42041" name="Group 26">
              <a:extLst>
                <a:ext uri="{FF2B5EF4-FFF2-40B4-BE49-F238E27FC236}">
                  <a16:creationId xmlns:a16="http://schemas.microsoft.com/office/drawing/2014/main" id="{E8D6318A-AA72-4145-B59F-161BE5A3C5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86" y="1066"/>
              <a:ext cx="1331" cy="1238"/>
              <a:chOff x="4848" y="1056"/>
              <a:chExt cx="1282" cy="1238"/>
            </a:xfrm>
          </p:grpSpPr>
          <p:sp>
            <p:nvSpPr>
              <p:cNvPr id="115739" name="Freeform 27">
                <a:extLst>
                  <a:ext uri="{FF2B5EF4-FFF2-40B4-BE49-F238E27FC236}">
                    <a16:creationId xmlns:a16="http://schemas.microsoft.com/office/drawing/2014/main" id="{B41AB64B-745C-984F-82F8-107F66F95F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5" y="1138"/>
                <a:ext cx="1100" cy="1087"/>
              </a:xfrm>
              <a:custGeom>
                <a:avLst/>
                <a:gdLst>
                  <a:gd name="T0" fmla="*/ 568 w 1100"/>
                  <a:gd name="T1" fmla="*/ 532 h 1087"/>
                  <a:gd name="T2" fmla="*/ 632 w 1100"/>
                  <a:gd name="T3" fmla="*/ 524 h 1087"/>
                  <a:gd name="T4" fmla="*/ 689 w 1100"/>
                  <a:gd name="T5" fmla="*/ 509 h 1087"/>
                  <a:gd name="T6" fmla="*/ 738 w 1100"/>
                  <a:gd name="T7" fmla="*/ 486 h 1087"/>
                  <a:gd name="T8" fmla="*/ 780 w 1100"/>
                  <a:gd name="T9" fmla="*/ 458 h 1087"/>
                  <a:gd name="T10" fmla="*/ 817 w 1100"/>
                  <a:gd name="T11" fmla="*/ 425 h 1087"/>
                  <a:gd name="T12" fmla="*/ 849 w 1100"/>
                  <a:gd name="T13" fmla="*/ 388 h 1087"/>
                  <a:gd name="T14" fmla="*/ 877 w 1100"/>
                  <a:gd name="T15" fmla="*/ 348 h 1087"/>
                  <a:gd name="T16" fmla="*/ 903 w 1100"/>
                  <a:gd name="T17" fmla="*/ 305 h 1087"/>
                  <a:gd name="T18" fmla="*/ 927 w 1100"/>
                  <a:gd name="T19" fmla="*/ 262 h 1087"/>
                  <a:gd name="T20" fmla="*/ 950 w 1100"/>
                  <a:gd name="T21" fmla="*/ 217 h 1087"/>
                  <a:gd name="T22" fmla="*/ 972 w 1100"/>
                  <a:gd name="T23" fmla="*/ 173 h 1087"/>
                  <a:gd name="T24" fmla="*/ 996 w 1100"/>
                  <a:gd name="T25" fmla="*/ 130 h 1087"/>
                  <a:gd name="T26" fmla="*/ 1022 w 1100"/>
                  <a:gd name="T27" fmla="*/ 90 h 1087"/>
                  <a:gd name="T28" fmla="*/ 1049 w 1100"/>
                  <a:gd name="T29" fmla="*/ 52 h 1087"/>
                  <a:gd name="T30" fmla="*/ 1082 w 1100"/>
                  <a:gd name="T31" fmla="*/ 18 h 1087"/>
                  <a:gd name="T32" fmla="*/ 907 w 1100"/>
                  <a:gd name="T33" fmla="*/ 1084 h 1087"/>
                  <a:gd name="T34" fmla="*/ 0 w 1100"/>
                  <a:gd name="T35" fmla="*/ 5 h 1087"/>
                  <a:gd name="T36" fmla="*/ 44 w 1100"/>
                  <a:gd name="T37" fmla="*/ 16 h 1087"/>
                  <a:gd name="T38" fmla="*/ 71 w 1100"/>
                  <a:gd name="T39" fmla="*/ 52 h 1087"/>
                  <a:gd name="T40" fmla="*/ 94 w 1100"/>
                  <a:gd name="T41" fmla="*/ 90 h 1087"/>
                  <a:gd name="T42" fmla="*/ 114 w 1100"/>
                  <a:gd name="T43" fmla="*/ 132 h 1087"/>
                  <a:gd name="T44" fmla="*/ 133 w 1100"/>
                  <a:gd name="T45" fmla="*/ 175 h 1087"/>
                  <a:gd name="T46" fmla="*/ 151 w 1100"/>
                  <a:gd name="T47" fmla="*/ 220 h 1087"/>
                  <a:gd name="T48" fmla="*/ 170 w 1100"/>
                  <a:gd name="T49" fmla="*/ 264 h 1087"/>
                  <a:gd name="T50" fmla="*/ 189 w 1100"/>
                  <a:gd name="T51" fmla="*/ 308 h 1087"/>
                  <a:gd name="T52" fmla="*/ 211 w 1100"/>
                  <a:gd name="T53" fmla="*/ 350 h 1087"/>
                  <a:gd name="T54" fmla="*/ 236 w 1100"/>
                  <a:gd name="T55" fmla="*/ 390 h 1087"/>
                  <a:gd name="T56" fmla="*/ 264 w 1100"/>
                  <a:gd name="T57" fmla="*/ 426 h 1087"/>
                  <a:gd name="T58" fmla="*/ 297 w 1100"/>
                  <a:gd name="T59" fmla="*/ 459 h 1087"/>
                  <a:gd name="T60" fmla="*/ 336 w 1100"/>
                  <a:gd name="T61" fmla="*/ 487 h 1087"/>
                  <a:gd name="T62" fmla="*/ 382 w 1100"/>
                  <a:gd name="T63" fmla="*/ 509 h 1087"/>
                  <a:gd name="T64" fmla="*/ 436 w 1100"/>
                  <a:gd name="T65" fmla="*/ 524 h 1087"/>
                  <a:gd name="T66" fmla="*/ 497 w 1100"/>
                  <a:gd name="T67" fmla="*/ 532 h 108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100" h="1087">
                    <a:moveTo>
                      <a:pt x="532" y="534"/>
                    </a:moveTo>
                    <a:lnTo>
                      <a:pt x="568" y="532"/>
                    </a:lnTo>
                    <a:lnTo>
                      <a:pt x="601" y="529"/>
                    </a:lnTo>
                    <a:lnTo>
                      <a:pt x="632" y="524"/>
                    </a:lnTo>
                    <a:lnTo>
                      <a:pt x="661" y="517"/>
                    </a:lnTo>
                    <a:lnTo>
                      <a:pt x="689" y="509"/>
                    </a:lnTo>
                    <a:lnTo>
                      <a:pt x="714" y="498"/>
                    </a:lnTo>
                    <a:lnTo>
                      <a:pt x="738" y="486"/>
                    </a:lnTo>
                    <a:lnTo>
                      <a:pt x="760" y="473"/>
                    </a:lnTo>
                    <a:lnTo>
                      <a:pt x="780" y="458"/>
                    </a:lnTo>
                    <a:lnTo>
                      <a:pt x="799" y="442"/>
                    </a:lnTo>
                    <a:lnTo>
                      <a:pt x="817" y="425"/>
                    </a:lnTo>
                    <a:lnTo>
                      <a:pt x="833" y="407"/>
                    </a:lnTo>
                    <a:lnTo>
                      <a:pt x="849" y="388"/>
                    </a:lnTo>
                    <a:lnTo>
                      <a:pt x="864" y="368"/>
                    </a:lnTo>
                    <a:lnTo>
                      <a:pt x="877" y="348"/>
                    </a:lnTo>
                    <a:lnTo>
                      <a:pt x="891" y="327"/>
                    </a:lnTo>
                    <a:lnTo>
                      <a:pt x="903" y="305"/>
                    </a:lnTo>
                    <a:lnTo>
                      <a:pt x="915" y="283"/>
                    </a:lnTo>
                    <a:lnTo>
                      <a:pt x="927" y="262"/>
                    </a:lnTo>
                    <a:lnTo>
                      <a:pt x="938" y="239"/>
                    </a:lnTo>
                    <a:lnTo>
                      <a:pt x="950" y="217"/>
                    </a:lnTo>
                    <a:lnTo>
                      <a:pt x="961" y="195"/>
                    </a:lnTo>
                    <a:lnTo>
                      <a:pt x="972" y="173"/>
                    </a:lnTo>
                    <a:lnTo>
                      <a:pt x="984" y="151"/>
                    </a:lnTo>
                    <a:lnTo>
                      <a:pt x="996" y="130"/>
                    </a:lnTo>
                    <a:lnTo>
                      <a:pt x="1008" y="109"/>
                    </a:lnTo>
                    <a:lnTo>
                      <a:pt x="1022" y="90"/>
                    </a:lnTo>
                    <a:lnTo>
                      <a:pt x="1035" y="70"/>
                    </a:lnTo>
                    <a:lnTo>
                      <a:pt x="1049" y="52"/>
                    </a:lnTo>
                    <a:lnTo>
                      <a:pt x="1065" y="34"/>
                    </a:lnTo>
                    <a:lnTo>
                      <a:pt x="1082" y="18"/>
                    </a:lnTo>
                    <a:lnTo>
                      <a:pt x="1099" y="2"/>
                    </a:lnTo>
                    <a:lnTo>
                      <a:pt x="907" y="1084"/>
                    </a:lnTo>
                    <a:lnTo>
                      <a:pt x="105" y="1086"/>
                    </a:lnTo>
                    <a:lnTo>
                      <a:pt x="0" y="5"/>
                    </a:lnTo>
                    <a:lnTo>
                      <a:pt x="29" y="0"/>
                    </a:lnTo>
                    <a:lnTo>
                      <a:pt x="44" y="16"/>
                    </a:lnTo>
                    <a:lnTo>
                      <a:pt x="58" y="34"/>
                    </a:lnTo>
                    <a:lnTo>
                      <a:pt x="71" y="52"/>
                    </a:lnTo>
                    <a:lnTo>
                      <a:pt x="82" y="71"/>
                    </a:lnTo>
                    <a:lnTo>
                      <a:pt x="94" y="90"/>
                    </a:lnTo>
                    <a:lnTo>
                      <a:pt x="104" y="111"/>
                    </a:lnTo>
                    <a:lnTo>
                      <a:pt x="114" y="132"/>
                    </a:lnTo>
                    <a:lnTo>
                      <a:pt x="124" y="153"/>
                    </a:lnTo>
                    <a:lnTo>
                      <a:pt x="133" y="175"/>
                    </a:lnTo>
                    <a:lnTo>
                      <a:pt x="142" y="197"/>
                    </a:lnTo>
                    <a:lnTo>
                      <a:pt x="151" y="220"/>
                    </a:lnTo>
                    <a:lnTo>
                      <a:pt x="161" y="242"/>
                    </a:lnTo>
                    <a:lnTo>
                      <a:pt x="170" y="264"/>
                    </a:lnTo>
                    <a:lnTo>
                      <a:pt x="179" y="286"/>
                    </a:lnTo>
                    <a:lnTo>
                      <a:pt x="189" y="308"/>
                    </a:lnTo>
                    <a:lnTo>
                      <a:pt x="200" y="329"/>
                    </a:lnTo>
                    <a:lnTo>
                      <a:pt x="211" y="350"/>
                    </a:lnTo>
                    <a:lnTo>
                      <a:pt x="223" y="370"/>
                    </a:lnTo>
                    <a:lnTo>
                      <a:pt x="236" y="390"/>
                    </a:lnTo>
                    <a:lnTo>
                      <a:pt x="249" y="408"/>
                    </a:lnTo>
                    <a:lnTo>
                      <a:pt x="264" y="426"/>
                    </a:lnTo>
                    <a:lnTo>
                      <a:pt x="280" y="443"/>
                    </a:lnTo>
                    <a:lnTo>
                      <a:pt x="297" y="459"/>
                    </a:lnTo>
                    <a:lnTo>
                      <a:pt x="316" y="473"/>
                    </a:lnTo>
                    <a:lnTo>
                      <a:pt x="336" y="487"/>
                    </a:lnTo>
                    <a:lnTo>
                      <a:pt x="358" y="499"/>
                    </a:lnTo>
                    <a:lnTo>
                      <a:pt x="382" y="509"/>
                    </a:lnTo>
                    <a:lnTo>
                      <a:pt x="408" y="517"/>
                    </a:lnTo>
                    <a:lnTo>
                      <a:pt x="436" y="524"/>
                    </a:lnTo>
                    <a:lnTo>
                      <a:pt x="465" y="529"/>
                    </a:lnTo>
                    <a:lnTo>
                      <a:pt x="497" y="532"/>
                    </a:lnTo>
                    <a:lnTo>
                      <a:pt x="532" y="534"/>
                    </a:lnTo>
                  </a:path>
                </a:pathLst>
              </a:custGeom>
              <a:solidFill>
                <a:srgbClr val="544DA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grpSp>
            <p:nvGrpSpPr>
              <p:cNvPr id="42043" name="Group 28">
                <a:extLst>
                  <a:ext uri="{FF2B5EF4-FFF2-40B4-BE49-F238E27FC236}">
                    <a16:creationId xmlns:a16="http://schemas.microsoft.com/office/drawing/2014/main" id="{57BD161D-7B35-5B47-BEAD-35883B76BC9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8" y="1056"/>
                <a:ext cx="1282" cy="1238"/>
                <a:chOff x="4848" y="1056"/>
                <a:chExt cx="1282" cy="1238"/>
              </a:xfrm>
            </p:grpSpPr>
            <p:sp>
              <p:nvSpPr>
                <p:cNvPr id="115741" name="Freeform 29">
                  <a:extLst>
                    <a:ext uri="{FF2B5EF4-FFF2-40B4-BE49-F238E27FC236}">
                      <a16:creationId xmlns:a16="http://schemas.microsoft.com/office/drawing/2014/main" id="{CC11E2EE-5B30-0D48-9FC2-301E2BDE03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52" y="1057"/>
                  <a:ext cx="1270" cy="1237"/>
                </a:xfrm>
                <a:custGeom>
                  <a:avLst/>
                  <a:gdLst>
                    <a:gd name="T0" fmla="*/ 78 w 1270"/>
                    <a:gd name="T1" fmla="*/ 3 h 1237"/>
                    <a:gd name="T2" fmla="*/ 100 w 1270"/>
                    <a:gd name="T3" fmla="*/ 7 h 1237"/>
                    <a:gd name="T4" fmla="*/ 117 w 1270"/>
                    <a:gd name="T5" fmla="*/ 16 h 1237"/>
                    <a:gd name="T6" fmla="*/ 129 w 1270"/>
                    <a:gd name="T7" fmla="*/ 27 h 1237"/>
                    <a:gd name="T8" fmla="*/ 135 w 1270"/>
                    <a:gd name="T9" fmla="*/ 40 h 1237"/>
                    <a:gd name="T10" fmla="*/ 136 w 1270"/>
                    <a:gd name="T11" fmla="*/ 52 h 1237"/>
                    <a:gd name="T12" fmla="*/ 130 w 1270"/>
                    <a:gd name="T13" fmla="*/ 62 h 1237"/>
                    <a:gd name="T14" fmla="*/ 118 w 1270"/>
                    <a:gd name="T15" fmla="*/ 69 h 1237"/>
                    <a:gd name="T16" fmla="*/ 80 w 1270"/>
                    <a:gd name="T17" fmla="*/ 76 h 1237"/>
                    <a:gd name="T18" fmla="*/ 988 w 1270"/>
                    <a:gd name="T19" fmla="*/ 1154 h 1237"/>
                    <a:gd name="T20" fmla="*/ 1179 w 1270"/>
                    <a:gd name="T21" fmla="*/ 72 h 1237"/>
                    <a:gd name="T22" fmla="*/ 1168 w 1270"/>
                    <a:gd name="T23" fmla="*/ 71 h 1237"/>
                    <a:gd name="T24" fmla="*/ 1156 w 1270"/>
                    <a:gd name="T25" fmla="*/ 70 h 1237"/>
                    <a:gd name="T26" fmla="*/ 1144 w 1270"/>
                    <a:gd name="T27" fmla="*/ 69 h 1237"/>
                    <a:gd name="T28" fmla="*/ 1133 w 1270"/>
                    <a:gd name="T29" fmla="*/ 62 h 1237"/>
                    <a:gd name="T30" fmla="*/ 1129 w 1270"/>
                    <a:gd name="T31" fmla="*/ 50 h 1237"/>
                    <a:gd name="T32" fmla="*/ 1131 w 1270"/>
                    <a:gd name="T33" fmla="*/ 39 h 1237"/>
                    <a:gd name="T34" fmla="*/ 1137 w 1270"/>
                    <a:gd name="T35" fmla="*/ 28 h 1237"/>
                    <a:gd name="T36" fmla="*/ 1146 w 1270"/>
                    <a:gd name="T37" fmla="*/ 18 h 1237"/>
                    <a:gd name="T38" fmla="*/ 1159 w 1270"/>
                    <a:gd name="T39" fmla="*/ 10 h 1237"/>
                    <a:gd name="T40" fmla="*/ 1174 w 1270"/>
                    <a:gd name="T41" fmla="*/ 4 h 1237"/>
                    <a:gd name="T42" fmla="*/ 1188 w 1270"/>
                    <a:gd name="T43" fmla="*/ 0 h 1237"/>
                    <a:gd name="T44" fmla="*/ 1269 w 1270"/>
                    <a:gd name="T45" fmla="*/ 0 h 1237"/>
                    <a:gd name="T46" fmla="*/ 121 w 1270"/>
                    <a:gd name="T47" fmla="*/ 1236 h 1237"/>
                    <a:gd name="T48" fmla="*/ 7 w 1270"/>
                    <a:gd name="T49" fmla="*/ 6 h 1237"/>
                    <a:gd name="T50" fmla="*/ 19 w 1270"/>
                    <a:gd name="T51" fmla="*/ 5 h 1237"/>
                    <a:gd name="T52" fmla="*/ 29 w 1270"/>
                    <a:gd name="T53" fmla="*/ 5 h 1237"/>
                    <a:gd name="T54" fmla="*/ 37 w 1270"/>
                    <a:gd name="T55" fmla="*/ 4 h 1237"/>
                    <a:gd name="T56" fmla="*/ 44 w 1270"/>
                    <a:gd name="T57" fmla="*/ 3 h 1237"/>
                    <a:gd name="T58" fmla="*/ 51 w 1270"/>
                    <a:gd name="T59" fmla="*/ 3 h 1237"/>
                    <a:gd name="T60" fmla="*/ 57 w 1270"/>
                    <a:gd name="T61" fmla="*/ 3 h 1237"/>
                    <a:gd name="T62" fmla="*/ 62 w 1270"/>
                    <a:gd name="T63" fmla="*/ 2 h 123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1270" h="1237">
                      <a:moveTo>
                        <a:pt x="65" y="2"/>
                      </a:moveTo>
                      <a:lnTo>
                        <a:pt x="78" y="3"/>
                      </a:lnTo>
                      <a:lnTo>
                        <a:pt x="89" y="5"/>
                      </a:lnTo>
                      <a:lnTo>
                        <a:pt x="100" y="7"/>
                      </a:lnTo>
                      <a:lnTo>
                        <a:pt x="109" y="11"/>
                      </a:lnTo>
                      <a:lnTo>
                        <a:pt x="117" y="16"/>
                      </a:lnTo>
                      <a:lnTo>
                        <a:pt x="124" y="21"/>
                      </a:lnTo>
                      <a:lnTo>
                        <a:pt x="129" y="27"/>
                      </a:lnTo>
                      <a:lnTo>
                        <a:pt x="133" y="33"/>
                      </a:lnTo>
                      <a:lnTo>
                        <a:pt x="135" y="40"/>
                      </a:lnTo>
                      <a:lnTo>
                        <a:pt x="136" y="46"/>
                      </a:lnTo>
                      <a:lnTo>
                        <a:pt x="136" y="52"/>
                      </a:lnTo>
                      <a:lnTo>
                        <a:pt x="134" y="57"/>
                      </a:lnTo>
                      <a:lnTo>
                        <a:pt x="130" y="62"/>
                      </a:lnTo>
                      <a:lnTo>
                        <a:pt x="125" y="66"/>
                      </a:lnTo>
                      <a:lnTo>
                        <a:pt x="118" y="69"/>
                      </a:lnTo>
                      <a:lnTo>
                        <a:pt x="109" y="71"/>
                      </a:lnTo>
                      <a:lnTo>
                        <a:pt x="80" y="76"/>
                      </a:lnTo>
                      <a:lnTo>
                        <a:pt x="185" y="1157"/>
                      </a:lnTo>
                      <a:lnTo>
                        <a:pt x="988" y="1154"/>
                      </a:lnTo>
                      <a:lnTo>
                        <a:pt x="1186" y="74"/>
                      </a:lnTo>
                      <a:lnTo>
                        <a:pt x="1179" y="72"/>
                      </a:lnTo>
                      <a:lnTo>
                        <a:pt x="1173" y="71"/>
                      </a:lnTo>
                      <a:lnTo>
                        <a:pt x="1168" y="71"/>
                      </a:lnTo>
                      <a:lnTo>
                        <a:pt x="1162" y="70"/>
                      </a:lnTo>
                      <a:lnTo>
                        <a:pt x="1156" y="70"/>
                      </a:lnTo>
                      <a:lnTo>
                        <a:pt x="1150" y="69"/>
                      </a:lnTo>
                      <a:lnTo>
                        <a:pt x="1144" y="69"/>
                      </a:lnTo>
                      <a:lnTo>
                        <a:pt x="1138" y="68"/>
                      </a:lnTo>
                      <a:lnTo>
                        <a:pt x="1133" y="62"/>
                      </a:lnTo>
                      <a:lnTo>
                        <a:pt x="1130" y="56"/>
                      </a:lnTo>
                      <a:lnTo>
                        <a:pt x="1129" y="50"/>
                      </a:lnTo>
                      <a:lnTo>
                        <a:pt x="1129" y="44"/>
                      </a:lnTo>
                      <a:lnTo>
                        <a:pt x="1131" y="39"/>
                      </a:lnTo>
                      <a:lnTo>
                        <a:pt x="1133" y="33"/>
                      </a:lnTo>
                      <a:lnTo>
                        <a:pt x="1137" y="28"/>
                      </a:lnTo>
                      <a:lnTo>
                        <a:pt x="1141" y="23"/>
                      </a:lnTo>
                      <a:lnTo>
                        <a:pt x="1146" y="18"/>
                      </a:lnTo>
                      <a:lnTo>
                        <a:pt x="1153" y="13"/>
                      </a:lnTo>
                      <a:lnTo>
                        <a:pt x="1159" y="10"/>
                      </a:lnTo>
                      <a:lnTo>
                        <a:pt x="1166" y="7"/>
                      </a:lnTo>
                      <a:lnTo>
                        <a:pt x="1174" y="4"/>
                      </a:lnTo>
                      <a:lnTo>
                        <a:pt x="1181" y="2"/>
                      </a:lnTo>
                      <a:lnTo>
                        <a:pt x="1188" y="0"/>
                      </a:lnTo>
                      <a:lnTo>
                        <a:pt x="1196" y="0"/>
                      </a:lnTo>
                      <a:lnTo>
                        <a:pt x="1269" y="0"/>
                      </a:lnTo>
                      <a:lnTo>
                        <a:pt x="1050" y="1236"/>
                      </a:lnTo>
                      <a:lnTo>
                        <a:pt x="121" y="1236"/>
                      </a:lnTo>
                      <a:lnTo>
                        <a:pt x="0" y="6"/>
                      </a:lnTo>
                      <a:lnTo>
                        <a:pt x="7" y="6"/>
                      </a:lnTo>
                      <a:lnTo>
                        <a:pt x="13" y="5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34" y="4"/>
                      </a:lnTo>
                      <a:lnTo>
                        <a:pt x="37" y="4"/>
                      </a:lnTo>
                      <a:lnTo>
                        <a:pt x="41" y="4"/>
                      </a:lnTo>
                      <a:lnTo>
                        <a:pt x="44" y="3"/>
                      </a:lnTo>
                      <a:lnTo>
                        <a:pt x="47" y="3"/>
                      </a:lnTo>
                      <a:lnTo>
                        <a:pt x="51" y="3"/>
                      </a:lnTo>
                      <a:lnTo>
                        <a:pt x="54" y="3"/>
                      </a:lnTo>
                      <a:lnTo>
                        <a:pt x="57" y="3"/>
                      </a:lnTo>
                      <a:lnTo>
                        <a:pt x="59" y="2"/>
                      </a:lnTo>
                      <a:lnTo>
                        <a:pt x="62" y="2"/>
                      </a:lnTo>
                      <a:lnTo>
                        <a:pt x="65" y="2"/>
                      </a:lnTo>
                    </a:path>
                  </a:pathLst>
                </a:custGeom>
                <a:solidFill>
                  <a:srgbClr val="E6E6E6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grpSp>
              <p:nvGrpSpPr>
                <p:cNvPr id="42045" name="Group 30">
                  <a:extLst>
                    <a:ext uri="{FF2B5EF4-FFF2-40B4-BE49-F238E27FC236}">
                      <a16:creationId xmlns:a16="http://schemas.microsoft.com/office/drawing/2014/main" id="{215AD3F9-B214-3D40-A177-1A2C13D58D5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848" y="1056"/>
                  <a:ext cx="1282" cy="1170"/>
                  <a:chOff x="4848" y="1056"/>
                  <a:chExt cx="1282" cy="1170"/>
                </a:xfrm>
              </p:grpSpPr>
              <p:sp>
                <p:nvSpPr>
                  <p:cNvPr id="115743" name="Freeform 31">
                    <a:extLst>
                      <a:ext uri="{FF2B5EF4-FFF2-40B4-BE49-F238E27FC236}">
                        <a16:creationId xmlns:a16="http://schemas.microsoft.com/office/drawing/2014/main" id="{4F049A85-C618-1245-9693-D7444658A0F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48" y="1062"/>
                    <a:ext cx="36" cy="255"/>
                  </a:xfrm>
                  <a:custGeom>
                    <a:avLst/>
                    <a:gdLst>
                      <a:gd name="T0" fmla="*/ 6 w 36"/>
                      <a:gd name="T1" fmla="*/ 11 h 255"/>
                      <a:gd name="T2" fmla="*/ 11 w 36"/>
                      <a:gd name="T3" fmla="*/ 5 h 255"/>
                      <a:gd name="T4" fmla="*/ 35 w 36"/>
                      <a:gd name="T5" fmla="*/ 253 h 255"/>
                      <a:gd name="T6" fmla="*/ 25 w 36"/>
                      <a:gd name="T7" fmla="*/ 254 h 255"/>
                      <a:gd name="T8" fmla="*/ 0 w 36"/>
                      <a:gd name="T9" fmla="*/ 6 h 255"/>
                      <a:gd name="T10" fmla="*/ 5 w 36"/>
                      <a:gd name="T11" fmla="*/ 0 h 255"/>
                      <a:gd name="T12" fmla="*/ 0 w 36"/>
                      <a:gd name="T13" fmla="*/ 6 h 255"/>
                      <a:gd name="T14" fmla="*/ 0 w 36"/>
                      <a:gd name="T15" fmla="*/ 0 h 255"/>
                      <a:gd name="T16" fmla="*/ 5 w 36"/>
                      <a:gd name="T17" fmla="*/ 0 h 255"/>
                      <a:gd name="T18" fmla="*/ 6 w 36"/>
                      <a:gd name="T19" fmla="*/ 11 h 255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6" h="255">
                        <a:moveTo>
                          <a:pt x="6" y="11"/>
                        </a:moveTo>
                        <a:lnTo>
                          <a:pt x="11" y="5"/>
                        </a:lnTo>
                        <a:lnTo>
                          <a:pt x="35" y="253"/>
                        </a:lnTo>
                        <a:lnTo>
                          <a:pt x="25" y="254"/>
                        </a:lnTo>
                        <a:lnTo>
                          <a:pt x="0" y="6"/>
                        </a:lnTo>
                        <a:lnTo>
                          <a:pt x="5" y="0"/>
                        </a:lnTo>
                        <a:lnTo>
                          <a:pt x="0" y="6"/>
                        </a:lnTo>
                        <a:lnTo>
                          <a:pt x="0" y="0"/>
                        </a:lnTo>
                        <a:lnTo>
                          <a:pt x="5" y="0"/>
                        </a:lnTo>
                        <a:lnTo>
                          <a:pt x="6" y="11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rgbClr val="0000DE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15744" name="Freeform 32">
                    <a:extLst>
                      <a:ext uri="{FF2B5EF4-FFF2-40B4-BE49-F238E27FC236}">
                        <a16:creationId xmlns:a16="http://schemas.microsoft.com/office/drawing/2014/main" id="{8DB7D10B-C1DD-1B4E-BB82-69F26706F6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53" y="1059"/>
                    <a:ext cx="66" cy="16"/>
                  </a:xfrm>
                  <a:custGeom>
                    <a:avLst/>
                    <a:gdLst>
                      <a:gd name="T0" fmla="*/ 65 w 66"/>
                      <a:gd name="T1" fmla="*/ 12 h 16"/>
                      <a:gd name="T2" fmla="*/ 62 w 66"/>
                      <a:gd name="T3" fmla="*/ 12 h 16"/>
                      <a:gd name="T4" fmla="*/ 59 w 66"/>
                      <a:gd name="T5" fmla="*/ 12 h 16"/>
                      <a:gd name="T6" fmla="*/ 57 w 66"/>
                      <a:gd name="T7" fmla="*/ 12 h 16"/>
                      <a:gd name="T8" fmla="*/ 54 w 66"/>
                      <a:gd name="T9" fmla="*/ 12 h 16"/>
                      <a:gd name="T10" fmla="*/ 51 w 66"/>
                      <a:gd name="T11" fmla="*/ 12 h 16"/>
                      <a:gd name="T12" fmla="*/ 48 w 66"/>
                      <a:gd name="T13" fmla="*/ 12 h 16"/>
                      <a:gd name="T14" fmla="*/ 45 w 66"/>
                      <a:gd name="T15" fmla="*/ 12 h 16"/>
                      <a:gd name="T16" fmla="*/ 42 w 66"/>
                      <a:gd name="T17" fmla="*/ 13 h 16"/>
                      <a:gd name="T18" fmla="*/ 38 w 66"/>
                      <a:gd name="T19" fmla="*/ 13 h 16"/>
                      <a:gd name="T20" fmla="*/ 34 w 66"/>
                      <a:gd name="T21" fmla="*/ 13 h 16"/>
                      <a:gd name="T22" fmla="*/ 30 w 66"/>
                      <a:gd name="T23" fmla="*/ 13 h 16"/>
                      <a:gd name="T24" fmla="*/ 24 w 66"/>
                      <a:gd name="T25" fmla="*/ 14 h 16"/>
                      <a:gd name="T26" fmla="*/ 19 w 66"/>
                      <a:gd name="T27" fmla="*/ 14 h 16"/>
                      <a:gd name="T28" fmla="*/ 14 w 66"/>
                      <a:gd name="T29" fmla="*/ 14 h 16"/>
                      <a:gd name="T30" fmla="*/ 7 w 66"/>
                      <a:gd name="T31" fmla="*/ 15 h 16"/>
                      <a:gd name="T32" fmla="*/ 1 w 66"/>
                      <a:gd name="T33" fmla="*/ 15 h 16"/>
                      <a:gd name="T34" fmla="*/ 0 w 66"/>
                      <a:gd name="T35" fmla="*/ 4 h 16"/>
                      <a:gd name="T36" fmla="*/ 7 w 66"/>
                      <a:gd name="T37" fmla="*/ 3 h 16"/>
                      <a:gd name="T38" fmla="*/ 13 w 66"/>
                      <a:gd name="T39" fmla="*/ 3 h 16"/>
                      <a:gd name="T40" fmla="*/ 19 w 66"/>
                      <a:gd name="T41" fmla="*/ 2 h 16"/>
                      <a:gd name="T42" fmla="*/ 24 w 66"/>
                      <a:gd name="T43" fmla="*/ 2 h 16"/>
                      <a:gd name="T44" fmla="*/ 29 w 66"/>
                      <a:gd name="T45" fmla="*/ 2 h 16"/>
                      <a:gd name="T46" fmla="*/ 33 w 66"/>
                      <a:gd name="T47" fmla="*/ 2 h 16"/>
                      <a:gd name="T48" fmla="*/ 37 w 66"/>
                      <a:gd name="T49" fmla="*/ 2 h 16"/>
                      <a:gd name="T50" fmla="*/ 41 w 66"/>
                      <a:gd name="T51" fmla="*/ 1 h 16"/>
                      <a:gd name="T52" fmla="*/ 44 w 66"/>
                      <a:gd name="T53" fmla="*/ 1 h 16"/>
                      <a:gd name="T54" fmla="*/ 48 w 66"/>
                      <a:gd name="T55" fmla="*/ 1 h 16"/>
                      <a:gd name="T56" fmla="*/ 50 w 66"/>
                      <a:gd name="T57" fmla="*/ 1 h 16"/>
                      <a:gd name="T58" fmla="*/ 53 w 66"/>
                      <a:gd name="T59" fmla="*/ 0 h 16"/>
                      <a:gd name="T60" fmla="*/ 56 w 66"/>
                      <a:gd name="T61" fmla="*/ 0 h 16"/>
                      <a:gd name="T62" fmla="*/ 58 w 66"/>
                      <a:gd name="T63" fmla="*/ 0 h 16"/>
                      <a:gd name="T64" fmla="*/ 62 w 66"/>
                      <a:gd name="T65" fmla="*/ 0 h 16"/>
                      <a:gd name="T66" fmla="*/ 65 w 66"/>
                      <a:gd name="T67" fmla="*/ 0 h 16"/>
                      <a:gd name="T68" fmla="*/ 65 w 66"/>
                      <a:gd name="T69" fmla="*/ 12 h 1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0" t="0" r="r" b="b"/>
                    <a:pathLst>
                      <a:path w="66" h="16">
                        <a:moveTo>
                          <a:pt x="65" y="12"/>
                        </a:moveTo>
                        <a:lnTo>
                          <a:pt x="62" y="12"/>
                        </a:lnTo>
                        <a:lnTo>
                          <a:pt x="59" y="12"/>
                        </a:lnTo>
                        <a:lnTo>
                          <a:pt x="57" y="12"/>
                        </a:lnTo>
                        <a:lnTo>
                          <a:pt x="54" y="12"/>
                        </a:lnTo>
                        <a:lnTo>
                          <a:pt x="51" y="12"/>
                        </a:lnTo>
                        <a:lnTo>
                          <a:pt x="48" y="12"/>
                        </a:lnTo>
                        <a:lnTo>
                          <a:pt x="45" y="12"/>
                        </a:lnTo>
                        <a:lnTo>
                          <a:pt x="42" y="13"/>
                        </a:lnTo>
                        <a:lnTo>
                          <a:pt x="38" y="13"/>
                        </a:lnTo>
                        <a:lnTo>
                          <a:pt x="34" y="13"/>
                        </a:lnTo>
                        <a:lnTo>
                          <a:pt x="30" y="13"/>
                        </a:lnTo>
                        <a:lnTo>
                          <a:pt x="24" y="14"/>
                        </a:lnTo>
                        <a:lnTo>
                          <a:pt x="19" y="14"/>
                        </a:lnTo>
                        <a:lnTo>
                          <a:pt x="14" y="14"/>
                        </a:lnTo>
                        <a:lnTo>
                          <a:pt x="7" y="15"/>
                        </a:lnTo>
                        <a:lnTo>
                          <a:pt x="1" y="15"/>
                        </a:lnTo>
                        <a:lnTo>
                          <a:pt x="0" y="4"/>
                        </a:lnTo>
                        <a:lnTo>
                          <a:pt x="7" y="3"/>
                        </a:lnTo>
                        <a:lnTo>
                          <a:pt x="13" y="3"/>
                        </a:lnTo>
                        <a:lnTo>
                          <a:pt x="19" y="2"/>
                        </a:lnTo>
                        <a:lnTo>
                          <a:pt x="24" y="2"/>
                        </a:lnTo>
                        <a:lnTo>
                          <a:pt x="29" y="2"/>
                        </a:lnTo>
                        <a:lnTo>
                          <a:pt x="33" y="2"/>
                        </a:lnTo>
                        <a:lnTo>
                          <a:pt x="37" y="2"/>
                        </a:lnTo>
                        <a:lnTo>
                          <a:pt x="41" y="1"/>
                        </a:lnTo>
                        <a:lnTo>
                          <a:pt x="44" y="1"/>
                        </a:lnTo>
                        <a:lnTo>
                          <a:pt x="48" y="1"/>
                        </a:lnTo>
                        <a:lnTo>
                          <a:pt x="50" y="1"/>
                        </a:lnTo>
                        <a:lnTo>
                          <a:pt x="53" y="0"/>
                        </a:lnTo>
                        <a:lnTo>
                          <a:pt x="56" y="0"/>
                        </a:lnTo>
                        <a:lnTo>
                          <a:pt x="58" y="0"/>
                        </a:lnTo>
                        <a:lnTo>
                          <a:pt x="62" y="0"/>
                        </a:lnTo>
                        <a:lnTo>
                          <a:pt x="65" y="0"/>
                        </a:lnTo>
                        <a:lnTo>
                          <a:pt x="65" y="12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rgbClr val="0000DE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15745" name="Freeform 33">
                    <a:extLst>
                      <a:ext uri="{FF2B5EF4-FFF2-40B4-BE49-F238E27FC236}">
                        <a16:creationId xmlns:a16="http://schemas.microsoft.com/office/drawing/2014/main" id="{35BE3D11-D0EA-A74E-9342-6B50C5ECA96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18" y="1059"/>
                    <a:ext cx="78" cy="81"/>
                  </a:xfrm>
                  <a:custGeom>
                    <a:avLst/>
                    <a:gdLst>
                      <a:gd name="T0" fmla="*/ 44 w 78"/>
                      <a:gd name="T1" fmla="*/ 69 h 81"/>
                      <a:gd name="T2" fmla="*/ 52 w 78"/>
                      <a:gd name="T3" fmla="*/ 67 h 81"/>
                      <a:gd name="T4" fmla="*/ 58 w 78"/>
                      <a:gd name="T5" fmla="*/ 64 h 81"/>
                      <a:gd name="T6" fmla="*/ 62 w 78"/>
                      <a:gd name="T7" fmla="*/ 61 h 81"/>
                      <a:gd name="T8" fmla="*/ 65 w 78"/>
                      <a:gd name="T9" fmla="*/ 57 h 81"/>
                      <a:gd name="T10" fmla="*/ 66 w 78"/>
                      <a:gd name="T11" fmla="*/ 53 h 81"/>
                      <a:gd name="T12" fmla="*/ 66 w 78"/>
                      <a:gd name="T13" fmla="*/ 49 h 81"/>
                      <a:gd name="T14" fmla="*/ 66 w 78"/>
                      <a:gd name="T15" fmla="*/ 44 h 81"/>
                      <a:gd name="T16" fmla="*/ 64 w 78"/>
                      <a:gd name="T17" fmla="*/ 39 h 81"/>
                      <a:gd name="T18" fmla="*/ 60 w 78"/>
                      <a:gd name="T19" fmla="*/ 34 h 81"/>
                      <a:gd name="T20" fmla="*/ 56 w 78"/>
                      <a:gd name="T21" fmla="*/ 29 h 81"/>
                      <a:gd name="T22" fmla="*/ 49 w 78"/>
                      <a:gd name="T23" fmla="*/ 24 h 81"/>
                      <a:gd name="T24" fmla="*/ 42 w 78"/>
                      <a:gd name="T25" fmla="*/ 20 h 81"/>
                      <a:gd name="T26" fmla="*/ 33 w 78"/>
                      <a:gd name="T27" fmla="*/ 16 h 81"/>
                      <a:gd name="T28" fmla="*/ 23 w 78"/>
                      <a:gd name="T29" fmla="*/ 13 h 81"/>
                      <a:gd name="T30" fmla="*/ 12 w 78"/>
                      <a:gd name="T31" fmla="*/ 12 h 81"/>
                      <a:gd name="T32" fmla="*/ 0 w 78"/>
                      <a:gd name="T33" fmla="*/ 11 h 81"/>
                      <a:gd name="T34" fmla="*/ 0 w 78"/>
                      <a:gd name="T35" fmla="*/ 0 h 81"/>
                      <a:gd name="T36" fmla="*/ 13 w 78"/>
                      <a:gd name="T37" fmla="*/ 0 h 81"/>
                      <a:gd name="T38" fmla="*/ 26 w 78"/>
                      <a:gd name="T39" fmla="*/ 2 h 81"/>
                      <a:gd name="T40" fmla="*/ 36 w 78"/>
                      <a:gd name="T41" fmla="*/ 5 h 81"/>
                      <a:gd name="T42" fmla="*/ 46 w 78"/>
                      <a:gd name="T43" fmla="*/ 9 h 81"/>
                      <a:gd name="T44" fmla="*/ 55 w 78"/>
                      <a:gd name="T45" fmla="*/ 14 h 81"/>
                      <a:gd name="T46" fmla="*/ 63 w 78"/>
                      <a:gd name="T47" fmla="*/ 20 h 81"/>
                      <a:gd name="T48" fmla="*/ 69 w 78"/>
                      <a:gd name="T49" fmla="*/ 26 h 81"/>
                      <a:gd name="T50" fmla="*/ 73 w 78"/>
                      <a:gd name="T51" fmla="*/ 34 h 81"/>
                      <a:gd name="T52" fmla="*/ 76 w 78"/>
                      <a:gd name="T53" fmla="*/ 41 h 81"/>
                      <a:gd name="T54" fmla="*/ 77 w 78"/>
                      <a:gd name="T55" fmla="*/ 49 h 81"/>
                      <a:gd name="T56" fmla="*/ 77 w 78"/>
                      <a:gd name="T57" fmla="*/ 56 h 81"/>
                      <a:gd name="T58" fmla="*/ 74 w 78"/>
                      <a:gd name="T59" fmla="*/ 63 h 81"/>
                      <a:gd name="T60" fmla="*/ 69 w 78"/>
                      <a:gd name="T61" fmla="*/ 69 h 81"/>
                      <a:gd name="T62" fmla="*/ 63 w 78"/>
                      <a:gd name="T63" fmla="*/ 74 h 81"/>
                      <a:gd name="T64" fmla="*/ 55 w 78"/>
                      <a:gd name="T65" fmla="*/ 78 h 81"/>
                      <a:gd name="T66" fmla="*/ 45 w 78"/>
                      <a:gd name="T67" fmla="*/ 80 h 81"/>
                      <a:gd name="T68" fmla="*/ 44 w 78"/>
                      <a:gd name="T69" fmla="*/ 69 h 81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0" t="0" r="r" b="b"/>
                    <a:pathLst>
                      <a:path w="78" h="81">
                        <a:moveTo>
                          <a:pt x="44" y="69"/>
                        </a:moveTo>
                        <a:lnTo>
                          <a:pt x="52" y="67"/>
                        </a:lnTo>
                        <a:lnTo>
                          <a:pt x="58" y="64"/>
                        </a:lnTo>
                        <a:lnTo>
                          <a:pt x="62" y="61"/>
                        </a:lnTo>
                        <a:lnTo>
                          <a:pt x="65" y="57"/>
                        </a:lnTo>
                        <a:lnTo>
                          <a:pt x="66" y="53"/>
                        </a:lnTo>
                        <a:lnTo>
                          <a:pt x="66" y="49"/>
                        </a:lnTo>
                        <a:lnTo>
                          <a:pt x="66" y="44"/>
                        </a:lnTo>
                        <a:lnTo>
                          <a:pt x="64" y="39"/>
                        </a:lnTo>
                        <a:lnTo>
                          <a:pt x="60" y="34"/>
                        </a:lnTo>
                        <a:lnTo>
                          <a:pt x="56" y="29"/>
                        </a:lnTo>
                        <a:lnTo>
                          <a:pt x="49" y="24"/>
                        </a:lnTo>
                        <a:lnTo>
                          <a:pt x="42" y="20"/>
                        </a:lnTo>
                        <a:lnTo>
                          <a:pt x="33" y="16"/>
                        </a:lnTo>
                        <a:lnTo>
                          <a:pt x="23" y="13"/>
                        </a:lnTo>
                        <a:lnTo>
                          <a:pt x="12" y="12"/>
                        </a:lnTo>
                        <a:lnTo>
                          <a:pt x="0" y="11"/>
                        </a:lnTo>
                        <a:lnTo>
                          <a:pt x="0" y="0"/>
                        </a:lnTo>
                        <a:lnTo>
                          <a:pt x="13" y="0"/>
                        </a:lnTo>
                        <a:lnTo>
                          <a:pt x="26" y="2"/>
                        </a:lnTo>
                        <a:lnTo>
                          <a:pt x="36" y="5"/>
                        </a:lnTo>
                        <a:lnTo>
                          <a:pt x="46" y="9"/>
                        </a:lnTo>
                        <a:lnTo>
                          <a:pt x="55" y="14"/>
                        </a:lnTo>
                        <a:lnTo>
                          <a:pt x="63" y="20"/>
                        </a:lnTo>
                        <a:lnTo>
                          <a:pt x="69" y="26"/>
                        </a:lnTo>
                        <a:lnTo>
                          <a:pt x="73" y="34"/>
                        </a:lnTo>
                        <a:lnTo>
                          <a:pt x="76" y="41"/>
                        </a:lnTo>
                        <a:lnTo>
                          <a:pt x="77" y="49"/>
                        </a:lnTo>
                        <a:lnTo>
                          <a:pt x="77" y="56"/>
                        </a:lnTo>
                        <a:lnTo>
                          <a:pt x="74" y="63"/>
                        </a:lnTo>
                        <a:lnTo>
                          <a:pt x="69" y="69"/>
                        </a:lnTo>
                        <a:lnTo>
                          <a:pt x="63" y="74"/>
                        </a:lnTo>
                        <a:lnTo>
                          <a:pt x="55" y="78"/>
                        </a:lnTo>
                        <a:lnTo>
                          <a:pt x="45" y="80"/>
                        </a:lnTo>
                        <a:lnTo>
                          <a:pt x="44" y="69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rgbClr val="0000DE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15746" name="Freeform 34">
                    <a:extLst>
                      <a:ext uri="{FF2B5EF4-FFF2-40B4-BE49-F238E27FC236}">
                        <a16:creationId xmlns:a16="http://schemas.microsoft.com/office/drawing/2014/main" id="{C8C0C5D3-5A0D-6149-A894-E6F0393AD33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28" y="1127"/>
                    <a:ext cx="36" cy="18"/>
                  </a:xfrm>
                  <a:custGeom>
                    <a:avLst/>
                    <a:gdLst>
                      <a:gd name="T0" fmla="*/ 1 w 36"/>
                      <a:gd name="T1" fmla="*/ 11 h 18"/>
                      <a:gd name="T2" fmla="*/ 5 w 36"/>
                      <a:gd name="T3" fmla="*/ 5 h 18"/>
                      <a:gd name="T4" fmla="*/ 33 w 36"/>
                      <a:gd name="T5" fmla="*/ 0 h 18"/>
                      <a:gd name="T6" fmla="*/ 35 w 36"/>
                      <a:gd name="T7" fmla="*/ 12 h 18"/>
                      <a:gd name="T8" fmla="*/ 6 w 36"/>
                      <a:gd name="T9" fmla="*/ 17 h 18"/>
                      <a:gd name="T10" fmla="*/ 11 w 36"/>
                      <a:gd name="T11" fmla="*/ 11 h 18"/>
                      <a:gd name="T12" fmla="*/ 1 w 36"/>
                      <a:gd name="T13" fmla="*/ 11 h 18"/>
                      <a:gd name="T14" fmla="*/ 0 w 36"/>
                      <a:gd name="T15" fmla="*/ 6 h 18"/>
                      <a:gd name="T16" fmla="*/ 5 w 36"/>
                      <a:gd name="T17" fmla="*/ 5 h 18"/>
                      <a:gd name="T18" fmla="*/ 1 w 36"/>
                      <a:gd name="T19" fmla="*/ 11 h 1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6" h="18">
                        <a:moveTo>
                          <a:pt x="1" y="11"/>
                        </a:moveTo>
                        <a:lnTo>
                          <a:pt x="5" y="5"/>
                        </a:lnTo>
                        <a:lnTo>
                          <a:pt x="33" y="0"/>
                        </a:lnTo>
                        <a:lnTo>
                          <a:pt x="35" y="12"/>
                        </a:lnTo>
                        <a:lnTo>
                          <a:pt x="6" y="17"/>
                        </a:lnTo>
                        <a:lnTo>
                          <a:pt x="11" y="11"/>
                        </a:lnTo>
                        <a:lnTo>
                          <a:pt x="1" y="11"/>
                        </a:lnTo>
                        <a:lnTo>
                          <a:pt x="0" y="6"/>
                        </a:lnTo>
                        <a:lnTo>
                          <a:pt x="5" y="5"/>
                        </a:lnTo>
                        <a:lnTo>
                          <a:pt x="1" y="11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rgbClr val="0000DE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15747" name="Freeform 35">
                    <a:extLst>
                      <a:ext uri="{FF2B5EF4-FFF2-40B4-BE49-F238E27FC236}">
                        <a16:creationId xmlns:a16="http://schemas.microsoft.com/office/drawing/2014/main" id="{B3A8ABD7-7513-3F4D-B643-906026B2470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28" y="1137"/>
                    <a:ext cx="116" cy="1089"/>
                  </a:xfrm>
                  <a:custGeom>
                    <a:avLst/>
                    <a:gdLst>
                      <a:gd name="T0" fmla="*/ 110 w 116"/>
                      <a:gd name="T1" fmla="*/ 1088 h 1089"/>
                      <a:gd name="T2" fmla="*/ 105 w 116"/>
                      <a:gd name="T3" fmla="*/ 1083 h 1089"/>
                      <a:gd name="T4" fmla="*/ 0 w 116"/>
                      <a:gd name="T5" fmla="*/ 1 h 1089"/>
                      <a:gd name="T6" fmla="*/ 10 w 116"/>
                      <a:gd name="T7" fmla="*/ 0 h 1089"/>
                      <a:gd name="T8" fmla="*/ 115 w 116"/>
                      <a:gd name="T9" fmla="*/ 1082 h 1089"/>
                      <a:gd name="T10" fmla="*/ 110 w 116"/>
                      <a:gd name="T11" fmla="*/ 1077 h 1089"/>
                      <a:gd name="T12" fmla="*/ 110 w 116"/>
                      <a:gd name="T13" fmla="*/ 1088 h 1089"/>
                      <a:gd name="T14" fmla="*/ 105 w 116"/>
                      <a:gd name="T15" fmla="*/ 1088 h 1089"/>
                      <a:gd name="T16" fmla="*/ 105 w 116"/>
                      <a:gd name="T17" fmla="*/ 1083 h 1089"/>
                      <a:gd name="T18" fmla="*/ 110 w 116"/>
                      <a:gd name="T19" fmla="*/ 1088 h 1089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16" h="1089">
                        <a:moveTo>
                          <a:pt x="110" y="1088"/>
                        </a:moveTo>
                        <a:lnTo>
                          <a:pt x="105" y="1083"/>
                        </a:lnTo>
                        <a:lnTo>
                          <a:pt x="0" y="1"/>
                        </a:lnTo>
                        <a:lnTo>
                          <a:pt x="10" y="0"/>
                        </a:lnTo>
                        <a:lnTo>
                          <a:pt x="115" y="1082"/>
                        </a:lnTo>
                        <a:lnTo>
                          <a:pt x="110" y="1077"/>
                        </a:lnTo>
                        <a:lnTo>
                          <a:pt x="110" y="1088"/>
                        </a:lnTo>
                        <a:lnTo>
                          <a:pt x="105" y="1088"/>
                        </a:lnTo>
                        <a:lnTo>
                          <a:pt x="105" y="1083"/>
                        </a:lnTo>
                        <a:lnTo>
                          <a:pt x="110" y="1088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rgbClr val="0000DE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15748" name="Freeform 36">
                    <a:extLst>
                      <a:ext uri="{FF2B5EF4-FFF2-40B4-BE49-F238E27FC236}">
                        <a16:creationId xmlns:a16="http://schemas.microsoft.com/office/drawing/2014/main" id="{0A5D5382-07DC-9845-A172-1C43D1EE990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38" y="2212"/>
                    <a:ext cx="810" cy="14"/>
                  </a:xfrm>
                  <a:custGeom>
                    <a:avLst/>
                    <a:gdLst>
                      <a:gd name="T0" fmla="*/ 809 w 809"/>
                      <a:gd name="T1" fmla="*/ 7 h 14"/>
                      <a:gd name="T2" fmla="*/ 804 w 809"/>
                      <a:gd name="T3" fmla="*/ 11 h 14"/>
                      <a:gd name="T4" fmla="*/ 0 w 809"/>
                      <a:gd name="T5" fmla="*/ 13 h 14"/>
                      <a:gd name="T6" fmla="*/ 0 w 809"/>
                      <a:gd name="T7" fmla="*/ 2 h 14"/>
                      <a:gd name="T8" fmla="*/ 804 w 809"/>
                      <a:gd name="T9" fmla="*/ 0 h 14"/>
                      <a:gd name="T10" fmla="*/ 798 w 809"/>
                      <a:gd name="T11" fmla="*/ 4 h 14"/>
                      <a:gd name="T12" fmla="*/ 809 w 809"/>
                      <a:gd name="T13" fmla="*/ 7 h 14"/>
                      <a:gd name="T14" fmla="*/ 808 w 809"/>
                      <a:gd name="T15" fmla="*/ 11 h 14"/>
                      <a:gd name="T16" fmla="*/ 804 w 809"/>
                      <a:gd name="T17" fmla="*/ 11 h 14"/>
                      <a:gd name="T18" fmla="*/ 809 w 809"/>
                      <a:gd name="T19" fmla="*/ 7 h 1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809" h="14">
                        <a:moveTo>
                          <a:pt x="808" y="7"/>
                        </a:moveTo>
                        <a:lnTo>
                          <a:pt x="803" y="11"/>
                        </a:lnTo>
                        <a:lnTo>
                          <a:pt x="0" y="13"/>
                        </a:lnTo>
                        <a:lnTo>
                          <a:pt x="0" y="2"/>
                        </a:lnTo>
                        <a:lnTo>
                          <a:pt x="803" y="0"/>
                        </a:lnTo>
                        <a:lnTo>
                          <a:pt x="797" y="4"/>
                        </a:lnTo>
                        <a:lnTo>
                          <a:pt x="808" y="7"/>
                        </a:lnTo>
                        <a:lnTo>
                          <a:pt x="807" y="11"/>
                        </a:lnTo>
                        <a:lnTo>
                          <a:pt x="803" y="11"/>
                        </a:lnTo>
                        <a:lnTo>
                          <a:pt x="808" y="7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rgbClr val="0000DE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15749" name="Freeform 37">
                    <a:extLst>
                      <a:ext uri="{FF2B5EF4-FFF2-40B4-BE49-F238E27FC236}">
                        <a16:creationId xmlns:a16="http://schemas.microsoft.com/office/drawing/2014/main" id="{903F5E33-BB86-1041-B4C1-24583BDAB1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36" y="1130"/>
                    <a:ext cx="210" cy="1089"/>
                  </a:xfrm>
                  <a:custGeom>
                    <a:avLst/>
                    <a:gdLst>
                      <a:gd name="T0" fmla="*/ 204 w 211"/>
                      <a:gd name="T1" fmla="*/ 0 h 1089"/>
                      <a:gd name="T2" fmla="*/ 208 w 211"/>
                      <a:gd name="T3" fmla="*/ 7 h 1089"/>
                      <a:gd name="T4" fmla="*/ 11 w 211"/>
                      <a:gd name="T5" fmla="*/ 1088 h 1089"/>
                      <a:gd name="T6" fmla="*/ 0 w 211"/>
                      <a:gd name="T7" fmla="*/ 1086 h 1089"/>
                      <a:gd name="T8" fmla="*/ 197 w 211"/>
                      <a:gd name="T9" fmla="*/ 5 h 1089"/>
                      <a:gd name="T10" fmla="*/ 202 w 211"/>
                      <a:gd name="T11" fmla="*/ 11 h 1089"/>
                      <a:gd name="T12" fmla="*/ 204 w 211"/>
                      <a:gd name="T13" fmla="*/ 0 h 1089"/>
                      <a:gd name="T14" fmla="*/ 209 w 211"/>
                      <a:gd name="T15" fmla="*/ 2 h 1089"/>
                      <a:gd name="T16" fmla="*/ 208 w 211"/>
                      <a:gd name="T17" fmla="*/ 7 h 1089"/>
                      <a:gd name="T18" fmla="*/ 204 w 211"/>
                      <a:gd name="T19" fmla="*/ 0 h 1089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11" h="1089">
                        <a:moveTo>
                          <a:pt x="205" y="0"/>
                        </a:moveTo>
                        <a:lnTo>
                          <a:pt x="209" y="7"/>
                        </a:lnTo>
                        <a:lnTo>
                          <a:pt x="11" y="1088"/>
                        </a:lnTo>
                        <a:lnTo>
                          <a:pt x="0" y="1086"/>
                        </a:lnTo>
                        <a:lnTo>
                          <a:pt x="198" y="5"/>
                        </a:lnTo>
                        <a:lnTo>
                          <a:pt x="203" y="11"/>
                        </a:lnTo>
                        <a:lnTo>
                          <a:pt x="205" y="0"/>
                        </a:lnTo>
                        <a:lnTo>
                          <a:pt x="210" y="2"/>
                        </a:lnTo>
                        <a:lnTo>
                          <a:pt x="209" y="7"/>
                        </a:lnTo>
                        <a:lnTo>
                          <a:pt x="205" y="0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rgbClr val="0000DE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15750" name="Freeform 38">
                    <a:extLst>
                      <a:ext uri="{FF2B5EF4-FFF2-40B4-BE49-F238E27FC236}">
                        <a16:creationId xmlns:a16="http://schemas.microsoft.com/office/drawing/2014/main" id="{2E783188-77BF-4C42-A2B3-DF45A9746B2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88" y="1123"/>
                    <a:ext cx="53" cy="20"/>
                  </a:xfrm>
                  <a:custGeom>
                    <a:avLst/>
                    <a:gdLst>
                      <a:gd name="T0" fmla="*/ 7 w 53"/>
                      <a:gd name="T1" fmla="*/ 2 h 20"/>
                      <a:gd name="T2" fmla="*/ 5 w 53"/>
                      <a:gd name="T3" fmla="*/ 0 h 20"/>
                      <a:gd name="T4" fmla="*/ 11 w 53"/>
                      <a:gd name="T5" fmla="*/ 1 h 20"/>
                      <a:gd name="T6" fmla="*/ 16 w 53"/>
                      <a:gd name="T7" fmla="*/ 2 h 20"/>
                      <a:gd name="T8" fmla="*/ 22 w 53"/>
                      <a:gd name="T9" fmla="*/ 3 h 20"/>
                      <a:gd name="T10" fmla="*/ 28 w 53"/>
                      <a:gd name="T11" fmla="*/ 3 h 20"/>
                      <a:gd name="T12" fmla="*/ 33 w 53"/>
                      <a:gd name="T13" fmla="*/ 3 h 20"/>
                      <a:gd name="T14" fmla="*/ 39 w 53"/>
                      <a:gd name="T15" fmla="*/ 4 h 20"/>
                      <a:gd name="T16" fmla="*/ 45 w 53"/>
                      <a:gd name="T17" fmla="*/ 5 h 20"/>
                      <a:gd name="T18" fmla="*/ 52 w 53"/>
                      <a:gd name="T19" fmla="*/ 7 h 20"/>
                      <a:gd name="T20" fmla="*/ 50 w 53"/>
                      <a:gd name="T21" fmla="*/ 19 h 20"/>
                      <a:gd name="T22" fmla="*/ 44 w 53"/>
                      <a:gd name="T23" fmla="*/ 17 h 20"/>
                      <a:gd name="T24" fmla="*/ 38 w 53"/>
                      <a:gd name="T25" fmla="*/ 17 h 20"/>
                      <a:gd name="T26" fmla="*/ 33 w 53"/>
                      <a:gd name="T27" fmla="*/ 16 h 20"/>
                      <a:gd name="T28" fmla="*/ 27 w 53"/>
                      <a:gd name="T29" fmla="*/ 15 h 20"/>
                      <a:gd name="T30" fmla="*/ 21 w 53"/>
                      <a:gd name="T31" fmla="*/ 15 h 20"/>
                      <a:gd name="T32" fmla="*/ 16 w 53"/>
                      <a:gd name="T33" fmla="*/ 14 h 20"/>
                      <a:gd name="T34" fmla="*/ 9 w 53"/>
                      <a:gd name="T35" fmla="*/ 13 h 20"/>
                      <a:gd name="T36" fmla="*/ 3 w 53"/>
                      <a:gd name="T37" fmla="*/ 12 h 20"/>
                      <a:gd name="T38" fmla="*/ 0 w 53"/>
                      <a:gd name="T39" fmla="*/ 10 h 20"/>
                      <a:gd name="T40" fmla="*/ 3 w 53"/>
                      <a:gd name="T41" fmla="*/ 12 h 20"/>
                      <a:gd name="T42" fmla="*/ 1 w 53"/>
                      <a:gd name="T43" fmla="*/ 12 h 20"/>
                      <a:gd name="T44" fmla="*/ 0 w 53"/>
                      <a:gd name="T45" fmla="*/ 10 h 20"/>
                      <a:gd name="T46" fmla="*/ 7 w 53"/>
                      <a:gd name="T47" fmla="*/ 2 h 20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0" t="0" r="r" b="b"/>
                    <a:pathLst>
                      <a:path w="53" h="20">
                        <a:moveTo>
                          <a:pt x="7" y="2"/>
                        </a:moveTo>
                        <a:lnTo>
                          <a:pt x="5" y="0"/>
                        </a:lnTo>
                        <a:lnTo>
                          <a:pt x="11" y="1"/>
                        </a:lnTo>
                        <a:lnTo>
                          <a:pt x="16" y="2"/>
                        </a:lnTo>
                        <a:lnTo>
                          <a:pt x="22" y="3"/>
                        </a:lnTo>
                        <a:lnTo>
                          <a:pt x="28" y="3"/>
                        </a:lnTo>
                        <a:lnTo>
                          <a:pt x="33" y="3"/>
                        </a:lnTo>
                        <a:lnTo>
                          <a:pt x="39" y="4"/>
                        </a:lnTo>
                        <a:lnTo>
                          <a:pt x="45" y="5"/>
                        </a:lnTo>
                        <a:lnTo>
                          <a:pt x="52" y="7"/>
                        </a:lnTo>
                        <a:lnTo>
                          <a:pt x="50" y="19"/>
                        </a:lnTo>
                        <a:lnTo>
                          <a:pt x="44" y="17"/>
                        </a:lnTo>
                        <a:lnTo>
                          <a:pt x="38" y="17"/>
                        </a:lnTo>
                        <a:lnTo>
                          <a:pt x="33" y="16"/>
                        </a:lnTo>
                        <a:lnTo>
                          <a:pt x="27" y="15"/>
                        </a:lnTo>
                        <a:lnTo>
                          <a:pt x="21" y="15"/>
                        </a:lnTo>
                        <a:lnTo>
                          <a:pt x="16" y="14"/>
                        </a:lnTo>
                        <a:lnTo>
                          <a:pt x="9" y="13"/>
                        </a:lnTo>
                        <a:lnTo>
                          <a:pt x="3" y="12"/>
                        </a:lnTo>
                        <a:lnTo>
                          <a:pt x="0" y="10"/>
                        </a:lnTo>
                        <a:lnTo>
                          <a:pt x="3" y="12"/>
                        </a:lnTo>
                        <a:lnTo>
                          <a:pt x="1" y="12"/>
                        </a:lnTo>
                        <a:lnTo>
                          <a:pt x="0" y="10"/>
                        </a:lnTo>
                        <a:lnTo>
                          <a:pt x="7" y="2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rgbClr val="0000DE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15751" name="Freeform 39">
                    <a:extLst>
                      <a:ext uri="{FF2B5EF4-FFF2-40B4-BE49-F238E27FC236}">
                        <a16:creationId xmlns:a16="http://schemas.microsoft.com/office/drawing/2014/main" id="{C53C9E6D-63F8-9448-9C68-41520396BE1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77" y="1056"/>
                    <a:ext cx="73" cy="78"/>
                  </a:xfrm>
                  <a:custGeom>
                    <a:avLst/>
                    <a:gdLst>
                      <a:gd name="T0" fmla="*/ 72 w 73"/>
                      <a:gd name="T1" fmla="*/ 12 h 78"/>
                      <a:gd name="T2" fmla="*/ 65 w 73"/>
                      <a:gd name="T3" fmla="*/ 12 h 78"/>
                      <a:gd name="T4" fmla="*/ 58 w 73"/>
                      <a:gd name="T5" fmla="*/ 13 h 78"/>
                      <a:gd name="T6" fmla="*/ 51 w 73"/>
                      <a:gd name="T7" fmla="*/ 15 h 78"/>
                      <a:gd name="T8" fmla="*/ 44 w 73"/>
                      <a:gd name="T9" fmla="*/ 17 h 78"/>
                      <a:gd name="T10" fmla="*/ 38 w 73"/>
                      <a:gd name="T11" fmla="*/ 21 h 78"/>
                      <a:gd name="T12" fmla="*/ 31 w 73"/>
                      <a:gd name="T13" fmla="*/ 24 h 78"/>
                      <a:gd name="T14" fmla="*/ 26 w 73"/>
                      <a:gd name="T15" fmla="*/ 28 h 78"/>
                      <a:gd name="T16" fmla="*/ 21 w 73"/>
                      <a:gd name="T17" fmla="*/ 33 h 78"/>
                      <a:gd name="T18" fmla="*/ 17 w 73"/>
                      <a:gd name="T19" fmla="*/ 37 h 78"/>
                      <a:gd name="T20" fmla="*/ 14 w 73"/>
                      <a:gd name="T21" fmla="*/ 42 h 78"/>
                      <a:gd name="T22" fmla="*/ 12 w 73"/>
                      <a:gd name="T23" fmla="*/ 47 h 78"/>
                      <a:gd name="T24" fmla="*/ 11 w 73"/>
                      <a:gd name="T25" fmla="*/ 51 h 78"/>
                      <a:gd name="T26" fmla="*/ 11 w 73"/>
                      <a:gd name="T27" fmla="*/ 56 h 78"/>
                      <a:gd name="T28" fmla="*/ 11 w 73"/>
                      <a:gd name="T29" fmla="*/ 60 h 78"/>
                      <a:gd name="T30" fmla="*/ 14 w 73"/>
                      <a:gd name="T31" fmla="*/ 64 h 78"/>
                      <a:gd name="T32" fmla="*/ 18 w 73"/>
                      <a:gd name="T33" fmla="*/ 69 h 78"/>
                      <a:gd name="T34" fmla="*/ 10 w 73"/>
                      <a:gd name="T35" fmla="*/ 77 h 78"/>
                      <a:gd name="T36" fmla="*/ 5 w 73"/>
                      <a:gd name="T37" fmla="*/ 71 h 78"/>
                      <a:gd name="T38" fmla="*/ 2 w 73"/>
                      <a:gd name="T39" fmla="*/ 64 h 78"/>
                      <a:gd name="T40" fmla="*/ 0 w 73"/>
                      <a:gd name="T41" fmla="*/ 57 h 78"/>
                      <a:gd name="T42" fmla="*/ 0 w 73"/>
                      <a:gd name="T43" fmla="*/ 49 h 78"/>
                      <a:gd name="T44" fmla="*/ 2 w 73"/>
                      <a:gd name="T45" fmla="*/ 42 h 78"/>
                      <a:gd name="T46" fmla="*/ 5 w 73"/>
                      <a:gd name="T47" fmla="*/ 36 h 78"/>
                      <a:gd name="T48" fmla="*/ 9 w 73"/>
                      <a:gd name="T49" fmla="*/ 30 h 78"/>
                      <a:gd name="T50" fmla="*/ 14 w 73"/>
                      <a:gd name="T51" fmla="*/ 24 h 78"/>
                      <a:gd name="T52" fmla="*/ 20 w 73"/>
                      <a:gd name="T53" fmla="*/ 19 h 78"/>
                      <a:gd name="T54" fmla="*/ 26 w 73"/>
                      <a:gd name="T55" fmla="*/ 14 h 78"/>
                      <a:gd name="T56" fmla="*/ 33 w 73"/>
                      <a:gd name="T57" fmla="*/ 10 h 78"/>
                      <a:gd name="T58" fmla="*/ 41 w 73"/>
                      <a:gd name="T59" fmla="*/ 7 h 78"/>
                      <a:gd name="T60" fmla="*/ 48 w 73"/>
                      <a:gd name="T61" fmla="*/ 4 h 78"/>
                      <a:gd name="T62" fmla="*/ 56 w 73"/>
                      <a:gd name="T63" fmla="*/ 2 h 78"/>
                      <a:gd name="T64" fmla="*/ 64 w 73"/>
                      <a:gd name="T65" fmla="*/ 1 h 78"/>
                      <a:gd name="T66" fmla="*/ 72 w 73"/>
                      <a:gd name="T67" fmla="*/ 0 h 78"/>
                      <a:gd name="T68" fmla="*/ 72 w 73"/>
                      <a:gd name="T69" fmla="*/ 12 h 78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0" t="0" r="r" b="b"/>
                    <a:pathLst>
                      <a:path w="73" h="78">
                        <a:moveTo>
                          <a:pt x="72" y="12"/>
                        </a:moveTo>
                        <a:lnTo>
                          <a:pt x="65" y="12"/>
                        </a:lnTo>
                        <a:lnTo>
                          <a:pt x="58" y="13"/>
                        </a:lnTo>
                        <a:lnTo>
                          <a:pt x="51" y="15"/>
                        </a:lnTo>
                        <a:lnTo>
                          <a:pt x="44" y="17"/>
                        </a:lnTo>
                        <a:lnTo>
                          <a:pt x="38" y="21"/>
                        </a:lnTo>
                        <a:lnTo>
                          <a:pt x="31" y="24"/>
                        </a:lnTo>
                        <a:lnTo>
                          <a:pt x="26" y="28"/>
                        </a:lnTo>
                        <a:lnTo>
                          <a:pt x="21" y="33"/>
                        </a:lnTo>
                        <a:lnTo>
                          <a:pt x="17" y="37"/>
                        </a:lnTo>
                        <a:lnTo>
                          <a:pt x="14" y="42"/>
                        </a:lnTo>
                        <a:lnTo>
                          <a:pt x="12" y="47"/>
                        </a:lnTo>
                        <a:lnTo>
                          <a:pt x="11" y="51"/>
                        </a:lnTo>
                        <a:lnTo>
                          <a:pt x="11" y="56"/>
                        </a:lnTo>
                        <a:lnTo>
                          <a:pt x="11" y="60"/>
                        </a:lnTo>
                        <a:lnTo>
                          <a:pt x="14" y="64"/>
                        </a:lnTo>
                        <a:lnTo>
                          <a:pt x="18" y="69"/>
                        </a:lnTo>
                        <a:lnTo>
                          <a:pt x="10" y="77"/>
                        </a:lnTo>
                        <a:lnTo>
                          <a:pt x="5" y="71"/>
                        </a:lnTo>
                        <a:lnTo>
                          <a:pt x="2" y="64"/>
                        </a:lnTo>
                        <a:lnTo>
                          <a:pt x="0" y="57"/>
                        </a:lnTo>
                        <a:lnTo>
                          <a:pt x="0" y="49"/>
                        </a:lnTo>
                        <a:lnTo>
                          <a:pt x="2" y="42"/>
                        </a:lnTo>
                        <a:lnTo>
                          <a:pt x="5" y="36"/>
                        </a:lnTo>
                        <a:lnTo>
                          <a:pt x="9" y="30"/>
                        </a:lnTo>
                        <a:lnTo>
                          <a:pt x="14" y="24"/>
                        </a:lnTo>
                        <a:lnTo>
                          <a:pt x="20" y="19"/>
                        </a:lnTo>
                        <a:lnTo>
                          <a:pt x="26" y="14"/>
                        </a:lnTo>
                        <a:lnTo>
                          <a:pt x="33" y="10"/>
                        </a:lnTo>
                        <a:lnTo>
                          <a:pt x="41" y="7"/>
                        </a:lnTo>
                        <a:lnTo>
                          <a:pt x="48" y="4"/>
                        </a:lnTo>
                        <a:lnTo>
                          <a:pt x="56" y="2"/>
                        </a:lnTo>
                        <a:lnTo>
                          <a:pt x="64" y="1"/>
                        </a:lnTo>
                        <a:lnTo>
                          <a:pt x="72" y="0"/>
                        </a:lnTo>
                        <a:lnTo>
                          <a:pt x="72" y="12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rgbClr val="0000DE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15752" name="Freeform 40">
                    <a:extLst>
                      <a:ext uri="{FF2B5EF4-FFF2-40B4-BE49-F238E27FC236}">
                        <a16:creationId xmlns:a16="http://schemas.microsoft.com/office/drawing/2014/main" id="{3B975BA5-3793-A843-B35C-0BA851B8CD8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49" y="1056"/>
                    <a:ext cx="81" cy="13"/>
                  </a:xfrm>
                  <a:custGeom>
                    <a:avLst/>
                    <a:gdLst>
                      <a:gd name="T0" fmla="*/ 68 w 81"/>
                      <a:gd name="T1" fmla="*/ 5 h 13"/>
                      <a:gd name="T2" fmla="*/ 74 w 81"/>
                      <a:gd name="T3" fmla="*/ 12 h 13"/>
                      <a:gd name="T4" fmla="*/ 0 w 81"/>
                      <a:gd name="T5" fmla="*/ 12 h 13"/>
                      <a:gd name="T6" fmla="*/ 0 w 81"/>
                      <a:gd name="T7" fmla="*/ 0 h 13"/>
                      <a:gd name="T8" fmla="*/ 74 w 81"/>
                      <a:gd name="T9" fmla="*/ 1 h 13"/>
                      <a:gd name="T10" fmla="*/ 79 w 81"/>
                      <a:gd name="T11" fmla="*/ 7 h 13"/>
                      <a:gd name="T12" fmla="*/ 74 w 81"/>
                      <a:gd name="T13" fmla="*/ 1 h 13"/>
                      <a:gd name="T14" fmla="*/ 80 w 81"/>
                      <a:gd name="T15" fmla="*/ 1 h 13"/>
                      <a:gd name="T16" fmla="*/ 79 w 81"/>
                      <a:gd name="T17" fmla="*/ 7 h 13"/>
                      <a:gd name="T18" fmla="*/ 68 w 81"/>
                      <a:gd name="T19" fmla="*/ 5 h 1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81" h="13">
                        <a:moveTo>
                          <a:pt x="68" y="5"/>
                        </a:moveTo>
                        <a:lnTo>
                          <a:pt x="74" y="12"/>
                        </a:ln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74" y="1"/>
                        </a:lnTo>
                        <a:lnTo>
                          <a:pt x="79" y="7"/>
                        </a:lnTo>
                        <a:lnTo>
                          <a:pt x="74" y="1"/>
                        </a:lnTo>
                        <a:lnTo>
                          <a:pt x="80" y="1"/>
                        </a:lnTo>
                        <a:lnTo>
                          <a:pt x="79" y="7"/>
                        </a:lnTo>
                        <a:lnTo>
                          <a:pt x="68" y="5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rgbClr val="0000DE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15753" name="Freeform 41">
                    <a:extLst>
                      <a:ext uri="{FF2B5EF4-FFF2-40B4-BE49-F238E27FC236}">
                        <a16:creationId xmlns:a16="http://schemas.microsoft.com/office/drawing/2014/main" id="{A48720F2-BD0A-F048-AA25-878BBD24C65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71" y="1061"/>
                    <a:ext cx="57" cy="236"/>
                  </a:xfrm>
                  <a:custGeom>
                    <a:avLst/>
                    <a:gdLst>
                      <a:gd name="T0" fmla="*/ 6 w 57"/>
                      <a:gd name="T1" fmla="*/ 234 h 236"/>
                      <a:gd name="T2" fmla="*/ 0 w 57"/>
                      <a:gd name="T3" fmla="*/ 233 h 236"/>
                      <a:gd name="T4" fmla="*/ 45 w 57"/>
                      <a:gd name="T5" fmla="*/ 0 h 236"/>
                      <a:gd name="T6" fmla="*/ 56 w 57"/>
                      <a:gd name="T7" fmla="*/ 2 h 236"/>
                      <a:gd name="T8" fmla="*/ 11 w 57"/>
                      <a:gd name="T9" fmla="*/ 235 h 236"/>
                      <a:gd name="T10" fmla="*/ 6 w 57"/>
                      <a:gd name="T11" fmla="*/ 234 h 23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7" h="236">
                        <a:moveTo>
                          <a:pt x="6" y="234"/>
                        </a:moveTo>
                        <a:lnTo>
                          <a:pt x="0" y="233"/>
                        </a:lnTo>
                        <a:lnTo>
                          <a:pt x="45" y="0"/>
                        </a:lnTo>
                        <a:lnTo>
                          <a:pt x="56" y="2"/>
                        </a:lnTo>
                        <a:lnTo>
                          <a:pt x="11" y="235"/>
                        </a:lnTo>
                        <a:lnTo>
                          <a:pt x="6" y="234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rgbClr val="0000DE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</p:grpSp>
          </p:grpSp>
        </p:grpSp>
      </p:grpSp>
      <p:grpSp>
        <p:nvGrpSpPr>
          <p:cNvPr id="41992" name="Group 42">
            <a:extLst>
              <a:ext uri="{FF2B5EF4-FFF2-40B4-BE49-F238E27FC236}">
                <a16:creationId xmlns:a16="http://schemas.microsoft.com/office/drawing/2014/main" id="{E185CC4F-BC9C-A54F-B84B-73F5F90D317E}"/>
              </a:ext>
            </a:extLst>
          </p:cNvPr>
          <p:cNvGrpSpPr>
            <a:grpSpLocks/>
          </p:cNvGrpSpPr>
          <p:nvPr/>
        </p:nvGrpSpPr>
        <p:grpSpPr bwMode="auto">
          <a:xfrm>
            <a:off x="2182761" y="3214691"/>
            <a:ext cx="2504646" cy="1861966"/>
            <a:chOff x="548" y="2388"/>
            <a:chExt cx="1845" cy="1548"/>
          </a:xfrm>
        </p:grpSpPr>
        <p:sp>
          <p:nvSpPr>
            <p:cNvPr id="115755" name="Rectangle 43">
              <a:extLst>
                <a:ext uri="{FF2B5EF4-FFF2-40B4-BE49-F238E27FC236}">
                  <a16:creationId xmlns:a16="http://schemas.microsoft.com/office/drawing/2014/main" id="{4C914EE3-48C4-2746-9158-A877711C65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3" y="2928"/>
              <a:ext cx="13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>
                <a:defRPr/>
              </a:pPr>
              <a:endParaRPr lang="de-DE">
                <a:latin typeface="Arial Narrow" charset="0"/>
                <a:ea typeface="ＭＳ Ｐゴシック" charset="0"/>
              </a:endParaRPr>
            </a:p>
          </p:txBody>
        </p:sp>
        <p:grpSp>
          <p:nvGrpSpPr>
            <p:cNvPr id="42032" name="Group 44">
              <a:extLst>
                <a:ext uri="{FF2B5EF4-FFF2-40B4-BE49-F238E27FC236}">
                  <a16:creationId xmlns:a16="http://schemas.microsoft.com/office/drawing/2014/main" id="{19CA2D19-6C1B-9945-ABC4-1DC894007E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8" y="2388"/>
              <a:ext cx="1845" cy="1548"/>
              <a:chOff x="192" y="2340"/>
              <a:chExt cx="2112" cy="1771"/>
            </a:xfrm>
          </p:grpSpPr>
          <p:sp>
            <p:nvSpPr>
              <p:cNvPr id="115757" name="Oval 45">
                <a:extLst>
                  <a:ext uri="{FF2B5EF4-FFF2-40B4-BE49-F238E27FC236}">
                    <a16:creationId xmlns:a16="http://schemas.microsoft.com/office/drawing/2014/main" id="{C8803983-58FA-0C4B-81BC-46AE84E08D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" y="3141"/>
                <a:ext cx="328" cy="341"/>
              </a:xfrm>
              <a:prstGeom prst="ellipse">
                <a:avLst/>
              </a:prstGeom>
              <a:solidFill>
                <a:srgbClr val="544DA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  <a:ea typeface="ＭＳ Ｐゴシック" charset="0"/>
                </a:endParaRPr>
              </a:p>
            </p:txBody>
          </p:sp>
          <p:grpSp>
            <p:nvGrpSpPr>
              <p:cNvPr id="42034" name="Group 46">
                <a:extLst>
                  <a:ext uri="{FF2B5EF4-FFF2-40B4-BE49-F238E27FC236}">
                    <a16:creationId xmlns:a16="http://schemas.microsoft.com/office/drawing/2014/main" id="{FAF786F0-A471-9E44-AC64-F10330E7BC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2" y="3055"/>
                <a:ext cx="975" cy="1056"/>
                <a:chOff x="192" y="3055"/>
                <a:chExt cx="975" cy="1056"/>
              </a:xfrm>
            </p:grpSpPr>
            <p:sp>
              <p:nvSpPr>
                <p:cNvPr id="115759" name="Freeform 47">
                  <a:extLst>
                    <a:ext uri="{FF2B5EF4-FFF2-40B4-BE49-F238E27FC236}">
                      <a16:creationId xmlns:a16="http://schemas.microsoft.com/office/drawing/2014/main" id="{E1E5697C-97EF-C24E-A33B-2763140C4F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1" y="3055"/>
                  <a:ext cx="644" cy="594"/>
                </a:xfrm>
                <a:custGeom>
                  <a:avLst/>
                  <a:gdLst>
                    <a:gd name="T0" fmla="*/ 536 w 644"/>
                    <a:gd name="T1" fmla="*/ 585 h 594"/>
                    <a:gd name="T2" fmla="*/ 460 w 644"/>
                    <a:gd name="T3" fmla="*/ 562 h 594"/>
                    <a:gd name="T4" fmla="*/ 390 w 644"/>
                    <a:gd name="T5" fmla="*/ 533 h 594"/>
                    <a:gd name="T6" fmla="*/ 342 w 644"/>
                    <a:gd name="T7" fmla="*/ 527 h 594"/>
                    <a:gd name="T8" fmla="*/ 312 w 644"/>
                    <a:gd name="T9" fmla="*/ 527 h 594"/>
                    <a:gd name="T10" fmla="*/ 281 w 644"/>
                    <a:gd name="T11" fmla="*/ 536 h 594"/>
                    <a:gd name="T12" fmla="*/ 236 w 644"/>
                    <a:gd name="T13" fmla="*/ 551 h 594"/>
                    <a:gd name="T14" fmla="*/ 175 w 644"/>
                    <a:gd name="T15" fmla="*/ 575 h 594"/>
                    <a:gd name="T16" fmla="*/ 103 w 644"/>
                    <a:gd name="T17" fmla="*/ 593 h 594"/>
                    <a:gd name="T18" fmla="*/ 59 w 644"/>
                    <a:gd name="T19" fmla="*/ 577 h 594"/>
                    <a:gd name="T20" fmla="*/ 44 w 644"/>
                    <a:gd name="T21" fmla="*/ 548 h 594"/>
                    <a:gd name="T22" fmla="*/ 30 w 644"/>
                    <a:gd name="T23" fmla="*/ 509 h 594"/>
                    <a:gd name="T24" fmla="*/ 19 w 644"/>
                    <a:gd name="T25" fmla="*/ 465 h 594"/>
                    <a:gd name="T26" fmla="*/ 10 w 644"/>
                    <a:gd name="T27" fmla="*/ 419 h 594"/>
                    <a:gd name="T28" fmla="*/ 4 w 644"/>
                    <a:gd name="T29" fmla="*/ 377 h 594"/>
                    <a:gd name="T30" fmla="*/ 1 w 644"/>
                    <a:gd name="T31" fmla="*/ 343 h 594"/>
                    <a:gd name="T32" fmla="*/ 0 w 644"/>
                    <a:gd name="T33" fmla="*/ 298 h 594"/>
                    <a:gd name="T34" fmla="*/ 0 w 644"/>
                    <a:gd name="T35" fmla="*/ 252 h 594"/>
                    <a:gd name="T36" fmla="*/ 1 w 644"/>
                    <a:gd name="T37" fmla="*/ 209 h 594"/>
                    <a:gd name="T38" fmla="*/ 6 w 644"/>
                    <a:gd name="T39" fmla="*/ 169 h 594"/>
                    <a:gd name="T40" fmla="*/ 14 w 644"/>
                    <a:gd name="T41" fmla="*/ 126 h 594"/>
                    <a:gd name="T42" fmla="*/ 26 w 644"/>
                    <a:gd name="T43" fmla="*/ 82 h 594"/>
                    <a:gd name="T44" fmla="*/ 41 w 644"/>
                    <a:gd name="T45" fmla="*/ 46 h 594"/>
                    <a:gd name="T46" fmla="*/ 65 w 644"/>
                    <a:gd name="T47" fmla="*/ 25 h 594"/>
                    <a:gd name="T48" fmla="*/ 97 w 644"/>
                    <a:gd name="T49" fmla="*/ 10 h 594"/>
                    <a:gd name="T50" fmla="*/ 132 w 644"/>
                    <a:gd name="T51" fmla="*/ 22 h 594"/>
                    <a:gd name="T52" fmla="*/ 183 w 644"/>
                    <a:gd name="T53" fmla="*/ 64 h 594"/>
                    <a:gd name="T54" fmla="*/ 204 w 644"/>
                    <a:gd name="T55" fmla="*/ 86 h 594"/>
                    <a:gd name="T56" fmla="*/ 209 w 644"/>
                    <a:gd name="T57" fmla="*/ 251 h 594"/>
                    <a:gd name="T58" fmla="*/ 250 w 644"/>
                    <a:gd name="T59" fmla="*/ 272 h 594"/>
                    <a:gd name="T60" fmla="*/ 335 w 644"/>
                    <a:gd name="T61" fmla="*/ 278 h 594"/>
                    <a:gd name="T62" fmla="*/ 404 w 644"/>
                    <a:gd name="T63" fmla="*/ 261 h 594"/>
                    <a:gd name="T64" fmla="*/ 416 w 644"/>
                    <a:gd name="T65" fmla="*/ 230 h 594"/>
                    <a:gd name="T66" fmla="*/ 416 w 644"/>
                    <a:gd name="T67" fmla="*/ 172 h 594"/>
                    <a:gd name="T68" fmla="*/ 417 w 644"/>
                    <a:gd name="T69" fmla="*/ 107 h 594"/>
                    <a:gd name="T70" fmla="*/ 458 w 644"/>
                    <a:gd name="T71" fmla="*/ 70 h 594"/>
                    <a:gd name="T72" fmla="*/ 501 w 644"/>
                    <a:gd name="T73" fmla="*/ 46 h 594"/>
                    <a:gd name="T74" fmla="*/ 532 w 644"/>
                    <a:gd name="T75" fmla="*/ 21 h 594"/>
                    <a:gd name="T76" fmla="*/ 567 w 644"/>
                    <a:gd name="T77" fmla="*/ 1 h 594"/>
                    <a:gd name="T78" fmla="*/ 593 w 644"/>
                    <a:gd name="T79" fmla="*/ 11 h 594"/>
                    <a:gd name="T80" fmla="*/ 613 w 644"/>
                    <a:gd name="T81" fmla="*/ 48 h 594"/>
                    <a:gd name="T82" fmla="*/ 627 w 644"/>
                    <a:gd name="T83" fmla="*/ 100 h 594"/>
                    <a:gd name="T84" fmla="*/ 637 w 644"/>
                    <a:gd name="T85" fmla="*/ 159 h 594"/>
                    <a:gd name="T86" fmla="*/ 642 w 644"/>
                    <a:gd name="T87" fmla="*/ 214 h 594"/>
                    <a:gd name="T88" fmla="*/ 643 w 644"/>
                    <a:gd name="T89" fmla="*/ 256 h 594"/>
                    <a:gd name="T90" fmla="*/ 642 w 644"/>
                    <a:gd name="T91" fmla="*/ 325 h 594"/>
                    <a:gd name="T92" fmla="*/ 638 w 644"/>
                    <a:gd name="T93" fmla="*/ 385 h 594"/>
                    <a:gd name="T94" fmla="*/ 630 w 644"/>
                    <a:gd name="T95" fmla="*/ 440 h 594"/>
                    <a:gd name="T96" fmla="*/ 619 w 644"/>
                    <a:gd name="T97" fmla="*/ 487 h 594"/>
                    <a:gd name="T98" fmla="*/ 603 w 644"/>
                    <a:gd name="T99" fmla="*/ 527 h 594"/>
                    <a:gd name="T100" fmla="*/ 585 w 644"/>
                    <a:gd name="T101" fmla="*/ 561 h 594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0" t="0" r="r" b="b"/>
                  <a:pathLst>
                    <a:path w="644" h="594">
                      <a:moveTo>
                        <a:pt x="576" y="573"/>
                      </a:moveTo>
                      <a:lnTo>
                        <a:pt x="569" y="580"/>
                      </a:lnTo>
                      <a:lnTo>
                        <a:pt x="559" y="584"/>
                      </a:lnTo>
                      <a:lnTo>
                        <a:pt x="548" y="586"/>
                      </a:lnTo>
                      <a:lnTo>
                        <a:pt x="536" y="585"/>
                      </a:lnTo>
                      <a:lnTo>
                        <a:pt x="522" y="582"/>
                      </a:lnTo>
                      <a:lnTo>
                        <a:pt x="507" y="579"/>
                      </a:lnTo>
                      <a:lnTo>
                        <a:pt x="491" y="574"/>
                      </a:lnTo>
                      <a:lnTo>
                        <a:pt x="476" y="568"/>
                      </a:lnTo>
                      <a:lnTo>
                        <a:pt x="460" y="562"/>
                      </a:lnTo>
                      <a:lnTo>
                        <a:pt x="445" y="555"/>
                      </a:lnTo>
                      <a:lnTo>
                        <a:pt x="430" y="549"/>
                      </a:lnTo>
                      <a:lnTo>
                        <a:pt x="415" y="543"/>
                      </a:lnTo>
                      <a:lnTo>
                        <a:pt x="401" y="537"/>
                      </a:lnTo>
                      <a:lnTo>
                        <a:pt x="390" y="533"/>
                      </a:lnTo>
                      <a:lnTo>
                        <a:pt x="380" y="530"/>
                      </a:lnTo>
                      <a:lnTo>
                        <a:pt x="371" y="529"/>
                      </a:lnTo>
                      <a:lnTo>
                        <a:pt x="359" y="528"/>
                      </a:lnTo>
                      <a:lnTo>
                        <a:pt x="350" y="527"/>
                      </a:lnTo>
                      <a:lnTo>
                        <a:pt x="342" y="527"/>
                      </a:lnTo>
                      <a:lnTo>
                        <a:pt x="334" y="526"/>
                      </a:lnTo>
                      <a:lnTo>
                        <a:pt x="328" y="526"/>
                      </a:lnTo>
                      <a:lnTo>
                        <a:pt x="322" y="526"/>
                      </a:lnTo>
                      <a:lnTo>
                        <a:pt x="317" y="527"/>
                      </a:lnTo>
                      <a:lnTo>
                        <a:pt x="312" y="527"/>
                      </a:lnTo>
                      <a:lnTo>
                        <a:pt x="307" y="528"/>
                      </a:lnTo>
                      <a:lnTo>
                        <a:pt x="302" y="529"/>
                      </a:lnTo>
                      <a:lnTo>
                        <a:pt x="296" y="531"/>
                      </a:lnTo>
                      <a:lnTo>
                        <a:pt x="289" y="533"/>
                      </a:lnTo>
                      <a:lnTo>
                        <a:pt x="281" y="536"/>
                      </a:lnTo>
                      <a:lnTo>
                        <a:pt x="272" y="538"/>
                      </a:lnTo>
                      <a:lnTo>
                        <a:pt x="262" y="542"/>
                      </a:lnTo>
                      <a:lnTo>
                        <a:pt x="249" y="546"/>
                      </a:lnTo>
                      <a:lnTo>
                        <a:pt x="244" y="548"/>
                      </a:lnTo>
                      <a:lnTo>
                        <a:pt x="236" y="551"/>
                      </a:lnTo>
                      <a:lnTo>
                        <a:pt x="227" y="555"/>
                      </a:lnTo>
                      <a:lnTo>
                        <a:pt x="216" y="559"/>
                      </a:lnTo>
                      <a:lnTo>
                        <a:pt x="203" y="565"/>
                      </a:lnTo>
                      <a:lnTo>
                        <a:pt x="190" y="570"/>
                      </a:lnTo>
                      <a:lnTo>
                        <a:pt x="175" y="575"/>
                      </a:lnTo>
                      <a:lnTo>
                        <a:pt x="161" y="580"/>
                      </a:lnTo>
                      <a:lnTo>
                        <a:pt x="146" y="585"/>
                      </a:lnTo>
                      <a:lnTo>
                        <a:pt x="132" y="589"/>
                      </a:lnTo>
                      <a:lnTo>
                        <a:pt x="117" y="592"/>
                      </a:lnTo>
                      <a:lnTo>
                        <a:pt x="103" y="593"/>
                      </a:lnTo>
                      <a:lnTo>
                        <a:pt x="91" y="593"/>
                      </a:lnTo>
                      <a:lnTo>
                        <a:pt x="80" y="591"/>
                      </a:lnTo>
                      <a:lnTo>
                        <a:pt x="70" y="588"/>
                      </a:lnTo>
                      <a:lnTo>
                        <a:pt x="63" y="582"/>
                      </a:lnTo>
                      <a:lnTo>
                        <a:pt x="59" y="577"/>
                      </a:lnTo>
                      <a:lnTo>
                        <a:pt x="56" y="573"/>
                      </a:lnTo>
                      <a:lnTo>
                        <a:pt x="53" y="568"/>
                      </a:lnTo>
                      <a:lnTo>
                        <a:pt x="50" y="561"/>
                      </a:lnTo>
                      <a:lnTo>
                        <a:pt x="47" y="555"/>
                      </a:lnTo>
                      <a:lnTo>
                        <a:pt x="44" y="548"/>
                      </a:lnTo>
                      <a:lnTo>
                        <a:pt x="41" y="541"/>
                      </a:lnTo>
                      <a:lnTo>
                        <a:pt x="37" y="533"/>
                      </a:lnTo>
                      <a:lnTo>
                        <a:pt x="35" y="526"/>
                      </a:lnTo>
                      <a:lnTo>
                        <a:pt x="32" y="517"/>
                      </a:lnTo>
                      <a:lnTo>
                        <a:pt x="30" y="509"/>
                      </a:lnTo>
                      <a:lnTo>
                        <a:pt x="27" y="500"/>
                      </a:lnTo>
                      <a:lnTo>
                        <a:pt x="25" y="491"/>
                      </a:lnTo>
                      <a:lnTo>
                        <a:pt x="22" y="482"/>
                      </a:lnTo>
                      <a:lnTo>
                        <a:pt x="21" y="473"/>
                      </a:lnTo>
                      <a:lnTo>
                        <a:pt x="19" y="465"/>
                      </a:lnTo>
                      <a:lnTo>
                        <a:pt x="16" y="455"/>
                      </a:lnTo>
                      <a:lnTo>
                        <a:pt x="14" y="446"/>
                      </a:lnTo>
                      <a:lnTo>
                        <a:pt x="13" y="437"/>
                      </a:lnTo>
                      <a:lnTo>
                        <a:pt x="11" y="428"/>
                      </a:lnTo>
                      <a:lnTo>
                        <a:pt x="10" y="419"/>
                      </a:lnTo>
                      <a:lnTo>
                        <a:pt x="9" y="410"/>
                      </a:lnTo>
                      <a:lnTo>
                        <a:pt x="7" y="402"/>
                      </a:lnTo>
                      <a:lnTo>
                        <a:pt x="6" y="393"/>
                      </a:lnTo>
                      <a:lnTo>
                        <a:pt x="5" y="385"/>
                      </a:lnTo>
                      <a:lnTo>
                        <a:pt x="4" y="377"/>
                      </a:lnTo>
                      <a:lnTo>
                        <a:pt x="3" y="369"/>
                      </a:lnTo>
                      <a:lnTo>
                        <a:pt x="2" y="362"/>
                      </a:lnTo>
                      <a:lnTo>
                        <a:pt x="2" y="355"/>
                      </a:lnTo>
                      <a:lnTo>
                        <a:pt x="1" y="349"/>
                      </a:lnTo>
                      <a:lnTo>
                        <a:pt x="1" y="343"/>
                      </a:lnTo>
                      <a:lnTo>
                        <a:pt x="1" y="338"/>
                      </a:lnTo>
                      <a:lnTo>
                        <a:pt x="1" y="327"/>
                      </a:lnTo>
                      <a:lnTo>
                        <a:pt x="1" y="317"/>
                      </a:lnTo>
                      <a:lnTo>
                        <a:pt x="0" y="307"/>
                      </a:lnTo>
                      <a:lnTo>
                        <a:pt x="0" y="298"/>
                      </a:lnTo>
                      <a:lnTo>
                        <a:pt x="0" y="289"/>
                      </a:lnTo>
                      <a:lnTo>
                        <a:pt x="0" y="279"/>
                      </a:lnTo>
                      <a:lnTo>
                        <a:pt x="0" y="270"/>
                      </a:lnTo>
                      <a:lnTo>
                        <a:pt x="0" y="261"/>
                      </a:lnTo>
                      <a:lnTo>
                        <a:pt x="0" y="252"/>
                      </a:lnTo>
                      <a:lnTo>
                        <a:pt x="0" y="243"/>
                      </a:lnTo>
                      <a:lnTo>
                        <a:pt x="0" y="235"/>
                      </a:lnTo>
                      <a:lnTo>
                        <a:pt x="1" y="226"/>
                      </a:lnTo>
                      <a:lnTo>
                        <a:pt x="1" y="218"/>
                      </a:lnTo>
                      <a:lnTo>
                        <a:pt x="1" y="209"/>
                      </a:lnTo>
                      <a:lnTo>
                        <a:pt x="2" y="201"/>
                      </a:lnTo>
                      <a:lnTo>
                        <a:pt x="2" y="193"/>
                      </a:lnTo>
                      <a:lnTo>
                        <a:pt x="4" y="185"/>
                      </a:lnTo>
                      <a:lnTo>
                        <a:pt x="4" y="176"/>
                      </a:lnTo>
                      <a:lnTo>
                        <a:pt x="6" y="169"/>
                      </a:lnTo>
                      <a:lnTo>
                        <a:pt x="7" y="159"/>
                      </a:lnTo>
                      <a:lnTo>
                        <a:pt x="9" y="152"/>
                      </a:lnTo>
                      <a:lnTo>
                        <a:pt x="10" y="143"/>
                      </a:lnTo>
                      <a:lnTo>
                        <a:pt x="12" y="135"/>
                      </a:lnTo>
                      <a:lnTo>
                        <a:pt x="14" y="126"/>
                      </a:lnTo>
                      <a:lnTo>
                        <a:pt x="16" y="118"/>
                      </a:lnTo>
                      <a:lnTo>
                        <a:pt x="18" y="108"/>
                      </a:lnTo>
                      <a:lnTo>
                        <a:pt x="21" y="100"/>
                      </a:lnTo>
                      <a:lnTo>
                        <a:pt x="23" y="91"/>
                      </a:lnTo>
                      <a:lnTo>
                        <a:pt x="26" y="82"/>
                      </a:lnTo>
                      <a:lnTo>
                        <a:pt x="29" y="72"/>
                      </a:lnTo>
                      <a:lnTo>
                        <a:pt x="32" y="63"/>
                      </a:lnTo>
                      <a:lnTo>
                        <a:pt x="36" y="54"/>
                      </a:lnTo>
                      <a:lnTo>
                        <a:pt x="38" y="50"/>
                      </a:lnTo>
                      <a:lnTo>
                        <a:pt x="41" y="46"/>
                      </a:lnTo>
                      <a:lnTo>
                        <a:pt x="44" y="42"/>
                      </a:lnTo>
                      <a:lnTo>
                        <a:pt x="49" y="37"/>
                      </a:lnTo>
                      <a:lnTo>
                        <a:pt x="54" y="33"/>
                      </a:lnTo>
                      <a:lnTo>
                        <a:pt x="60" y="29"/>
                      </a:lnTo>
                      <a:lnTo>
                        <a:pt x="65" y="25"/>
                      </a:lnTo>
                      <a:lnTo>
                        <a:pt x="72" y="21"/>
                      </a:lnTo>
                      <a:lnTo>
                        <a:pt x="79" y="17"/>
                      </a:lnTo>
                      <a:lnTo>
                        <a:pt x="85" y="14"/>
                      </a:lnTo>
                      <a:lnTo>
                        <a:pt x="91" y="11"/>
                      </a:lnTo>
                      <a:lnTo>
                        <a:pt x="97" y="10"/>
                      </a:lnTo>
                      <a:lnTo>
                        <a:pt x="103" y="8"/>
                      </a:lnTo>
                      <a:lnTo>
                        <a:pt x="108" y="8"/>
                      </a:lnTo>
                      <a:lnTo>
                        <a:pt x="113" y="10"/>
                      </a:lnTo>
                      <a:lnTo>
                        <a:pt x="117" y="11"/>
                      </a:lnTo>
                      <a:lnTo>
                        <a:pt x="132" y="22"/>
                      </a:lnTo>
                      <a:lnTo>
                        <a:pt x="145" y="32"/>
                      </a:lnTo>
                      <a:lnTo>
                        <a:pt x="157" y="41"/>
                      </a:lnTo>
                      <a:lnTo>
                        <a:pt x="167" y="50"/>
                      </a:lnTo>
                      <a:lnTo>
                        <a:pt x="176" y="57"/>
                      </a:lnTo>
                      <a:lnTo>
                        <a:pt x="183" y="64"/>
                      </a:lnTo>
                      <a:lnTo>
                        <a:pt x="190" y="70"/>
                      </a:lnTo>
                      <a:lnTo>
                        <a:pt x="195" y="75"/>
                      </a:lnTo>
                      <a:lnTo>
                        <a:pt x="199" y="79"/>
                      </a:lnTo>
                      <a:lnTo>
                        <a:pt x="202" y="83"/>
                      </a:lnTo>
                      <a:lnTo>
                        <a:pt x="204" y="86"/>
                      </a:lnTo>
                      <a:lnTo>
                        <a:pt x="206" y="88"/>
                      </a:lnTo>
                      <a:lnTo>
                        <a:pt x="208" y="90"/>
                      </a:lnTo>
                      <a:lnTo>
                        <a:pt x="208" y="92"/>
                      </a:lnTo>
                      <a:lnTo>
                        <a:pt x="209" y="93"/>
                      </a:lnTo>
                      <a:lnTo>
                        <a:pt x="209" y="251"/>
                      </a:lnTo>
                      <a:lnTo>
                        <a:pt x="211" y="256"/>
                      </a:lnTo>
                      <a:lnTo>
                        <a:pt x="216" y="261"/>
                      </a:lnTo>
                      <a:lnTo>
                        <a:pt x="225" y="265"/>
                      </a:lnTo>
                      <a:lnTo>
                        <a:pt x="236" y="270"/>
                      </a:lnTo>
                      <a:lnTo>
                        <a:pt x="250" y="272"/>
                      </a:lnTo>
                      <a:lnTo>
                        <a:pt x="266" y="275"/>
                      </a:lnTo>
                      <a:lnTo>
                        <a:pt x="282" y="277"/>
                      </a:lnTo>
                      <a:lnTo>
                        <a:pt x="300" y="278"/>
                      </a:lnTo>
                      <a:lnTo>
                        <a:pt x="317" y="278"/>
                      </a:lnTo>
                      <a:lnTo>
                        <a:pt x="335" y="278"/>
                      </a:lnTo>
                      <a:lnTo>
                        <a:pt x="352" y="276"/>
                      </a:lnTo>
                      <a:lnTo>
                        <a:pt x="368" y="274"/>
                      </a:lnTo>
                      <a:lnTo>
                        <a:pt x="382" y="271"/>
                      </a:lnTo>
                      <a:lnTo>
                        <a:pt x="395" y="267"/>
                      </a:lnTo>
                      <a:lnTo>
                        <a:pt x="404" y="261"/>
                      </a:lnTo>
                      <a:lnTo>
                        <a:pt x="411" y="256"/>
                      </a:lnTo>
                      <a:lnTo>
                        <a:pt x="413" y="252"/>
                      </a:lnTo>
                      <a:lnTo>
                        <a:pt x="415" y="246"/>
                      </a:lnTo>
                      <a:lnTo>
                        <a:pt x="416" y="239"/>
                      </a:lnTo>
                      <a:lnTo>
                        <a:pt x="416" y="230"/>
                      </a:lnTo>
                      <a:lnTo>
                        <a:pt x="417" y="220"/>
                      </a:lnTo>
                      <a:lnTo>
                        <a:pt x="417" y="209"/>
                      </a:lnTo>
                      <a:lnTo>
                        <a:pt x="417" y="198"/>
                      </a:lnTo>
                      <a:lnTo>
                        <a:pt x="417" y="185"/>
                      </a:lnTo>
                      <a:lnTo>
                        <a:pt x="416" y="172"/>
                      </a:lnTo>
                      <a:lnTo>
                        <a:pt x="416" y="159"/>
                      </a:lnTo>
                      <a:lnTo>
                        <a:pt x="416" y="145"/>
                      </a:lnTo>
                      <a:lnTo>
                        <a:pt x="416" y="132"/>
                      </a:lnTo>
                      <a:lnTo>
                        <a:pt x="416" y="119"/>
                      </a:lnTo>
                      <a:lnTo>
                        <a:pt x="417" y="107"/>
                      </a:lnTo>
                      <a:lnTo>
                        <a:pt x="418" y="95"/>
                      </a:lnTo>
                      <a:lnTo>
                        <a:pt x="420" y="84"/>
                      </a:lnTo>
                      <a:lnTo>
                        <a:pt x="434" y="79"/>
                      </a:lnTo>
                      <a:lnTo>
                        <a:pt x="446" y="75"/>
                      </a:lnTo>
                      <a:lnTo>
                        <a:pt x="458" y="70"/>
                      </a:lnTo>
                      <a:lnTo>
                        <a:pt x="468" y="66"/>
                      </a:lnTo>
                      <a:lnTo>
                        <a:pt x="478" y="61"/>
                      </a:lnTo>
                      <a:lnTo>
                        <a:pt x="486" y="56"/>
                      </a:lnTo>
                      <a:lnTo>
                        <a:pt x="494" y="50"/>
                      </a:lnTo>
                      <a:lnTo>
                        <a:pt x="501" y="46"/>
                      </a:lnTo>
                      <a:lnTo>
                        <a:pt x="507" y="41"/>
                      </a:lnTo>
                      <a:lnTo>
                        <a:pt x="514" y="36"/>
                      </a:lnTo>
                      <a:lnTo>
                        <a:pt x="520" y="31"/>
                      </a:lnTo>
                      <a:lnTo>
                        <a:pt x="526" y="26"/>
                      </a:lnTo>
                      <a:lnTo>
                        <a:pt x="532" y="21"/>
                      </a:lnTo>
                      <a:lnTo>
                        <a:pt x="539" y="15"/>
                      </a:lnTo>
                      <a:lnTo>
                        <a:pt x="546" y="11"/>
                      </a:lnTo>
                      <a:lnTo>
                        <a:pt x="554" y="6"/>
                      </a:lnTo>
                      <a:lnTo>
                        <a:pt x="560" y="3"/>
                      </a:lnTo>
                      <a:lnTo>
                        <a:pt x="567" y="1"/>
                      </a:lnTo>
                      <a:lnTo>
                        <a:pt x="572" y="0"/>
                      </a:lnTo>
                      <a:lnTo>
                        <a:pt x="578" y="1"/>
                      </a:lnTo>
                      <a:lnTo>
                        <a:pt x="584" y="3"/>
                      </a:lnTo>
                      <a:lnTo>
                        <a:pt x="589" y="6"/>
                      </a:lnTo>
                      <a:lnTo>
                        <a:pt x="593" y="11"/>
                      </a:lnTo>
                      <a:lnTo>
                        <a:pt x="597" y="16"/>
                      </a:lnTo>
                      <a:lnTo>
                        <a:pt x="602" y="23"/>
                      </a:lnTo>
                      <a:lnTo>
                        <a:pt x="606" y="30"/>
                      </a:lnTo>
                      <a:lnTo>
                        <a:pt x="610" y="39"/>
                      </a:lnTo>
                      <a:lnTo>
                        <a:pt x="613" y="48"/>
                      </a:lnTo>
                      <a:lnTo>
                        <a:pt x="617" y="57"/>
                      </a:lnTo>
                      <a:lnTo>
                        <a:pt x="619" y="67"/>
                      </a:lnTo>
                      <a:lnTo>
                        <a:pt x="622" y="78"/>
                      </a:lnTo>
                      <a:lnTo>
                        <a:pt x="625" y="89"/>
                      </a:lnTo>
                      <a:lnTo>
                        <a:pt x="627" y="100"/>
                      </a:lnTo>
                      <a:lnTo>
                        <a:pt x="630" y="112"/>
                      </a:lnTo>
                      <a:lnTo>
                        <a:pt x="632" y="123"/>
                      </a:lnTo>
                      <a:lnTo>
                        <a:pt x="633" y="136"/>
                      </a:lnTo>
                      <a:lnTo>
                        <a:pt x="635" y="147"/>
                      </a:lnTo>
                      <a:lnTo>
                        <a:pt x="637" y="159"/>
                      </a:lnTo>
                      <a:lnTo>
                        <a:pt x="638" y="171"/>
                      </a:lnTo>
                      <a:lnTo>
                        <a:pt x="639" y="182"/>
                      </a:lnTo>
                      <a:lnTo>
                        <a:pt x="640" y="193"/>
                      </a:lnTo>
                      <a:lnTo>
                        <a:pt x="641" y="204"/>
                      </a:lnTo>
                      <a:lnTo>
                        <a:pt x="642" y="214"/>
                      </a:lnTo>
                      <a:lnTo>
                        <a:pt x="642" y="224"/>
                      </a:lnTo>
                      <a:lnTo>
                        <a:pt x="643" y="233"/>
                      </a:lnTo>
                      <a:lnTo>
                        <a:pt x="643" y="241"/>
                      </a:lnTo>
                      <a:lnTo>
                        <a:pt x="643" y="249"/>
                      </a:lnTo>
                      <a:lnTo>
                        <a:pt x="643" y="256"/>
                      </a:lnTo>
                      <a:lnTo>
                        <a:pt x="643" y="271"/>
                      </a:lnTo>
                      <a:lnTo>
                        <a:pt x="643" y="285"/>
                      </a:lnTo>
                      <a:lnTo>
                        <a:pt x="643" y="298"/>
                      </a:lnTo>
                      <a:lnTo>
                        <a:pt x="643" y="312"/>
                      </a:lnTo>
                      <a:lnTo>
                        <a:pt x="642" y="325"/>
                      </a:lnTo>
                      <a:lnTo>
                        <a:pt x="642" y="338"/>
                      </a:lnTo>
                      <a:lnTo>
                        <a:pt x="641" y="350"/>
                      </a:lnTo>
                      <a:lnTo>
                        <a:pt x="640" y="362"/>
                      </a:lnTo>
                      <a:lnTo>
                        <a:pt x="639" y="374"/>
                      </a:lnTo>
                      <a:lnTo>
                        <a:pt x="638" y="385"/>
                      </a:lnTo>
                      <a:lnTo>
                        <a:pt x="637" y="397"/>
                      </a:lnTo>
                      <a:lnTo>
                        <a:pt x="635" y="409"/>
                      </a:lnTo>
                      <a:lnTo>
                        <a:pt x="633" y="419"/>
                      </a:lnTo>
                      <a:lnTo>
                        <a:pt x="632" y="429"/>
                      </a:lnTo>
                      <a:lnTo>
                        <a:pt x="630" y="440"/>
                      </a:lnTo>
                      <a:lnTo>
                        <a:pt x="628" y="450"/>
                      </a:lnTo>
                      <a:lnTo>
                        <a:pt x="626" y="460"/>
                      </a:lnTo>
                      <a:lnTo>
                        <a:pt x="623" y="469"/>
                      </a:lnTo>
                      <a:lnTo>
                        <a:pt x="622" y="478"/>
                      </a:lnTo>
                      <a:lnTo>
                        <a:pt x="619" y="487"/>
                      </a:lnTo>
                      <a:lnTo>
                        <a:pt x="616" y="495"/>
                      </a:lnTo>
                      <a:lnTo>
                        <a:pt x="613" y="504"/>
                      </a:lnTo>
                      <a:lnTo>
                        <a:pt x="610" y="511"/>
                      </a:lnTo>
                      <a:lnTo>
                        <a:pt x="607" y="519"/>
                      </a:lnTo>
                      <a:lnTo>
                        <a:pt x="603" y="527"/>
                      </a:lnTo>
                      <a:lnTo>
                        <a:pt x="600" y="535"/>
                      </a:lnTo>
                      <a:lnTo>
                        <a:pt x="597" y="542"/>
                      </a:lnTo>
                      <a:lnTo>
                        <a:pt x="593" y="548"/>
                      </a:lnTo>
                      <a:lnTo>
                        <a:pt x="589" y="555"/>
                      </a:lnTo>
                      <a:lnTo>
                        <a:pt x="585" y="561"/>
                      </a:lnTo>
                      <a:lnTo>
                        <a:pt x="580" y="568"/>
                      </a:lnTo>
                      <a:lnTo>
                        <a:pt x="576" y="573"/>
                      </a:lnTo>
                    </a:path>
                  </a:pathLst>
                </a:custGeom>
                <a:solidFill>
                  <a:srgbClr val="E5E5E5"/>
                </a:solidFill>
                <a:ln w="12700" cap="rnd" cmpd="sng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15760" name="Freeform 48">
                  <a:extLst>
                    <a:ext uri="{FF2B5EF4-FFF2-40B4-BE49-F238E27FC236}">
                      <a16:creationId xmlns:a16="http://schemas.microsoft.com/office/drawing/2014/main" id="{C9AB314D-7E88-F943-A10E-5B56FC7232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" y="3566"/>
                  <a:ext cx="975" cy="545"/>
                </a:xfrm>
                <a:custGeom>
                  <a:avLst/>
                  <a:gdLst>
                    <a:gd name="T0" fmla="*/ 714 w 975"/>
                    <a:gd name="T1" fmla="*/ 50 h 545"/>
                    <a:gd name="T2" fmla="*/ 728 w 975"/>
                    <a:gd name="T3" fmla="*/ 30 h 545"/>
                    <a:gd name="T4" fmla="*/ 742 w 975"/>
                    <a:gd name="T5" fmla="*/ 12 h 545"/>
                    <a:gd name="T6" fmla="*/ 757 w 975"/>
                    <a:gd name="T7" fmla="*/ 1 h 545"/>
                    <a:gd name="T8" fmla="*/ 777 w 975"/>
                    <a:gd name="T9" fmla="*/ 1 h 545"/>
                    <a:gd name="T10" fmla="*/ 798 w 975"/>
                    <a:gd name="T11" fmla="*/ 8 h 545"/>
                    <a:gd name="T12" fmla="*/ 817 w 975"/>
                    <a:gd name="T13" fmla="*/ 20 h 545"/>
                    <a:gd name="T14" fmla="*/ 832 w 975"/>
                    <a:gd name="T15" fmla="*/ 39 h 545"/>
                    <a:gd name="T16" fmla="*/ 843 w 975"/>
                    <a:gd name="T17" fmla="*/ 76 h 545"/>
                    <a:gd name="T18" fmla="*/ 848 w 975"/>
                    <a:gd name="T19" fmla="*/ 121 h 545"/>
                    <a:gd name="T20" fmla="*/ 849 w 975"/>
                    <a:gd name="T21" fmla="*/ 167 h 545"/>
                    <a:gd name="T22" fmla="*/ 850 w 975"/>
                    <a:gd name="T23" fmla="*/ 213 h 545"/>
                    <a:gd name="T24" fmla="*/ 853 w 975"/>
                    <a:gd name="T25" fmla="*/ 252 h 545"/>
                    <a:gd name="T26" fmla="*/ 856 w 975"/>
                    <a:gd name="T27" fmla="*/ 286 h 545"/>
                    <a:gd name="T28" fmla="*/ 860 w 975"/>
                    <a:gd name="T29" fmla="*/ 316 h 545"/>
                    <a:gd name="T30" fmla="*/ 864 w 975"/>
                    <a:gd name="T31" fmla="*/ 344 h 545"/>
                    <a:gd name="T32" fmla="*/ 870 w 975"/>
                    <a:gd name="T33" fmla="*/ 371 h 545"/>
                    <a:gd name="T34" fmla="*/ 876 w 975"/>
                    <a:gd name="T35" fmla="*/ 398 h 545"/>
                    <a:gd name="T36" fmla="*/ 885 w 975"/>
                    <a:gd name="T37" fmla="*/ 428 h 545"/>
                    <a:gd name="T38" fmla="*/ 896 w 975"/>
                    <a:gd name="T39" fmla="*/ 460 h 545"/>
                    <a:gd name="T40" fmla="*/ 903 w 975"/>
                    <a:gd name="T41" fmla="*/ 484 h 545"/>
                    <a:gd name="T42" fmla="*/ 911 w 975"/>
                    <a:gd name="T43" fmla="*/ 504 h 545"/>
                    <a:gd name="T44" fmla="*/ 928 w 975"/>
                    <a:gd name="T45" fmla="*/ 522 h 545"/>
                    <a:gd name="T46" fmla="*/ 963 w 975"/>
                    <a:gd name="T47" fmla="*/ 540 h 545"/>
                    <a:gd name="T48" fmla="*/ 20 w 975"/>
                    <a:gd name="T49" fmla="*/ 538 h 545"/>
                    <a:gd name="T50" fmla="*/ 45 w 975"/>
                    <a:gd name="T51" fmla="*/ 528 h 545"/>
                    <a:gd name="T52" fmla="*/ 54 w 975"/>
                    <a:gd name="T53" fmla="*/ 522 h 545"/>
                    <a:gd name="T54" fmla="*/ 60 w 975"/>
                    <a:gd name="T55" fmla="*/ 517 h 545"/>
                    <a:gd name="T56" fmla="*/ 76 w 975"/>
                    <a:gd name="T57" fmla="*/ 500 h 545"/>
                    <a:gd name="T58" fmla="*/ 89 w 975"/>
                    <a:gd name="T59" fmla="*/ 444 h 545"/>
                    <a:gd name="T60" fmla="*/ 92 w 975"/>
                    <a:gd name="T61" fmla="*/ 369 h 545"/>
                    <a:gd name="T62" fmla="*/ 92 w 975"/>
                    <a:gd name="T63" fmla="*/ 300 h 545"/>
                    <a:gd name="T64" fmla="*/ 91 w 975"/>
                    <a:gd name="T65" fmla="*/ 255 h 545"/>
                    <a:gd name="T66" fmla="*/ 85 w 975"/>
                    <a:gd name="T67" fmla="*/ 214 h 545"/>
                    <a:gd name="T68" fmla="*/ 80 w 975"/>
                    <a:gd name="T69" fmla="*/ 173 h 545"/>
                    <a:gd name="T70" fmla="*/ 80 w 975"/>
                    <a:gd name="T71" fmla="*/ 132 h 545"/>
                    <a:gd name="T72" fmla="*/ 88 w 975"/>
                    <a:gd name="T73" fmla="*/ 99 h 545"/>
                    <a:gd name="T74" fmla="*/ 101 w 975"/>
                    <a:gd name="T75" fmla="*/ 76 h 545"/>
                    <a:gd name="T76" fmla="*/ 119 w 975"/>
                    <a:gd name="T77" fmla="*/ 56 h 545"/>
                    <a:gd name="T78" fmla="*/ 140 w 975"/>
                    <a:gd name="T79" fmla="*/ 42 h 545"/>
                    <a:gd name="T80" fmla="*/ 162 w 975"/>
                    <a:gd name="T81" fmla="*/ 39 h 545"/>
                    <a:gd name="T82" fmla="*/ 182 w 975"/>
                    <a:gd name="T83" fmla="*/ 59 h 545"/>
                    <a:gd name="T84" fmla="*/ 208 w 975"/>
                    <a:gd name="T85" fmla="*/ 80 h 545"/>
                    <a:gd name="T86" fmla="*/ 260 w 975"/>
                    <a:gd name="T87" fmla="*/ 77 h 545"/>
                    <a:gd name="T88" fmla="*/ 319 w 975"/>
                    <a:gd name="T89" fmla="*/ 59 h 545"/>
                    <a:gd name="T90" fmla="*/ 365 w 975"/>
                    <a:gd name="T91" fmla="*/ 39 h 545"/>
                    <a:gd name="T92" fmla="*/ 400 w 975"/>
                    <a:gd name="T93" fmla="*/ 27 h 545"/>
                    <a:gd name="T94" fmla="*/ 430 w 975"/>
                    <a:gd name="T95" fmla="*/ 18 h 545"/>
                    <a:gd name="T96" fmla="*/ 451 w 975"/>
                    <a:gd name="T97" fmla="*/ 15 h 545"/>
                    <a:gd name="T98" fmla="*/ 478 w 975"/>
                    <a:gd name="T99" fmla="*/ 15 h 545"/>
                    <a:gd name="T100" fmla="*/ 518 w 975"/>
                    <a:gd name="T101" fmla="*/ 21 h 545"/>
                    <a:gd name="T102" fmla="*/ 573 w 975"/>
                    <a:gd name="T103" fmla="*/ 44 h 545"/>
                    <a:gd name="T104" fmla="*/ 636 w 975"/>
                    <a:gd name="T105" fmla="*/ 68 h 545"/>
                    <a:gd name="T106" fmla="*/ 688 w 975"/>
                    <a:gd name="T107" fmla="*/ 73 h 545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975" h="545">
                      <a:moveTo>
                        <a:pt x="705" y="63"/>
                      </a:moveTo>
                      <a:lnTo>
                        <a:pt x="708" y="59"/>
                      </a:lnTo>
                      <a:lnTo>
                        <a:pt x="711" y="55"/>
                      </a:lnTo>
                      <a:lnTo>
                        <a:pt x="714" y="50"/>
                      </a:lnTo>
                      <a:lnTo>
                        <a:pt x="717" y="46"/>
                      </a:lnTo>
                      <a:lnTo>
                        <a:pt x="721" y="40"/>
                      </a:lnTo>
                      <a:lnTo>
                        <a:pt x="724" y="35"/>
                      </a:lnTo>
                      <a:lnTo>
                        <a:pt x="728" y="30"/>
                      </a:lnTo>
                      <a:lnTo>
                        <a:pt x="732" y="25"/>
                      </a:lnTo>
                      <a:lnTo>
                        <a:pt x="735" y="20"/>
                      </a:lnTo>
                      <a:lnTo>
                        <a:pt x="739" y="15"/>
                      </a:lnTo>
                      <a:lnTo>
                        <a:pt x="742" y="12"/>
                      </a:lnTo>
                      <a:lnTo>
                        <a:pt x="746" y="8"/>
                      </a:lnTo>
                      <a:lnTo>
                        <a:pt x="750" y="5"/>
                      </a:lnTo>
                      <a:lnTo>
                        <a:pt x="754" y="3"/>
                      </a:lnTo>
                      <a:lnTo>
                        <a:pt x="757" y="1"/>
                      </a:lnTo>
                      <a:lnTo>
                        <a:pt x="762" y="0"/>
                      </a:lnTo>
                      <a:lnTo>
                        <a:pt x="766" y="0"/>
                      </a:lnTo>
                      <a:lnTo>
                        <a:pt x="771" y="1"/>
                      </a:lnTo>
                      <a:lnTo>
                        <a:pt x="777" y="1"/>
                      </a:lnTo>
                      <a:lnTo>
                        <a:pt x="782" y="3"/>
                      </a:lnTo>
                      <a:lnTo>
                        <a:pt x="787" y="4"/>
                      </a:lnTo>
                      <a:lnTo>
                        <a:pt x="792" y="6"/>
                      </a:lnTo>
                      <a:lnTo>
                        <a:pt x="798" y="8"/>
                      </a:lnTo>
                      <a:lnTo>
                        <a:pt x="803" y="10"/>
                      </a:lnTo>
                      <a:lnTo>
                        <a:pt x="808" y="14"/>
                      </a:lnTo>
                      <a:lnTo>
                        <a:pt x="812" y="17"/>
                      </a:lnTo>
                      <a:lnTo>
                        <a:pt x="817" y="20"/>
                      </a:lnTo>
                      <a:lnTo>
                        <a:pt x="821" y="25"/>
                      </a:lnTo>
                      <a:lnTo>
                        <a:pt x="825" y="29"/>
                      </a:lnTo>
                      <a:lnTo>
                        <a:pt x="828" y="34"/>
                      </a:lnTo>
                      <a:lnTo>
                        <a:pt x="832" y="39"/>
                      </a:lnTo>
                      <a:lnTo>
                        <a:pt x="834" y="45"/>
                      </a:lnTo>
                      <a:lnTo>
                        <a:pt x="838" y="55"/>
                      </a:lnTo>
                      <a:lnTo>
                        <a:pt x="841" y="65"/>
                      </a:lnTo>
                      <a:lnTo>
                        <a:pt x="843" y="76"/>
                      </a:lnTo>
                      <a:lnTo>
                        <a:pt x="845" y="87"/>
                      </a:lnTo>
                      <a:lnTo>
                        <a:pt x="846" y="98"/>
                      </a:lnTo>
                      <a:lnTo>
                        <a:pt x="847" y="109"/>
                      </a:lnTo>
                      <a:lnTo>
                        <a:pt x="848" y="121"/>
                      </a:lnTo>
                      <a:lnTo>
                        <a:pt x="848" y="132"/>
                      </a:lnTo>
                      <a:lnTo>
                        <a:pt x="848" y="144"/>
                      </a:lnTo>
                      <a:lnTo>
                        <a:pt x="849" y="155"/>
                      </a:lnTo>
                      <a:lnTo>
                        <a:pt x="849" y="167"/>
                      </a:lnTo>
                      <a:lnTo>
                        <a:pt x="849" y="178"/>
                      </a:lnTo>
                      <a:lnTo>
                        <a:pt x="849" y="190"/>
                      </a:lnTo>
                      <a:lnTo>
                        <a:pt x="849" y="201"/>
                      </a:lnTo>
                      <a:lnTo>
                        <a:pt x="850" y="213"/>
                      </a:lnTo>
                      <a:lnTo>
                        <a:pt x="851" y="225"/>
                      </a:lnTo>
                      <a:lnTo>
                        <a:pt x="851" y="234"/>
                      </a:lnTo>
                      <a:lnTo>
                        <a:pt x="852" y="244"/>
                      </a:lnTo>
                      <a:lnTo>
                        <a:pt x="853" y="252"/>
                      </a:lnTo>
                      <a:lnTo>
                        <a:pt x="854" y="262"/>
                      </a:lnTo>
                      <a:lnTo>
                        <a:pt x="855" y="270"/>
                      </a:lnTo>
                      <a:lnTo>
                        <a:pt x="856" y="278"/>
                      </a:lnTo>
                      <a:lnTo>
                        <a:pt x="856" y="286"/>
                      </a:lnTo>
                      <a:lnTo>
                        <a:pt x="857" y="294"/>
                      </a:lnTo>
                      <a:lnTo>
                        <a:pt x="858" y="302"/>
                      </a:lnTo>
                      <a:lnTo>
                        <a:pt x="859" y="309"/>
                      </a:lnTo>
                      <a:lnTo>
                        <a:pt x="860" y="316"/>
                      </a:lnTo>
                      <a:lnTo>
                        <a:pt x="861" y="324"/>
                      </a:lnTo>
                      <a:lnTo>
                        <a:pt x="862" y="331"/>
                      </a:lnTo>
                      <a:lnTo>
                        <a:pt x="863" y="337"/>
                      </a:lnTo>
                      <a:lnTo>
                        <a:pt x="864" y="344"/>
                      </a:lnTo>
                      <a:lnTo>
                        <a:pt x="865" y="351"/>
                      </a:lnTo>
                      <a:lnTo>
                        <a:pt x="866" y="358"/>
                      </a:lnTo>
                      <a:lnTo>
                        <a:pt x="868" y="364"/>
                      </a:lnTo>
                      <a:lnTo>
                        <a:pt x="870" y="371"/>
                      </a:lnTo>
                      <a:lnTo>
                        <a:pt x="871" y="378"/>
                      </a:lnTo>
                      <a:lnTo>
                        <a:pt x="873" y="385"/>
                      </a:lnTo>
                      <a:lnTo>
                        <a:pt x="875" y="391"/>
                      </a:lnTo>
                      <a:lnTo>
                        <a:pt x="876" y="398"/>
                      </a:lnTo>
                      <a:lnTo>
                        <a:pt x="878" y="406"/>
                      </a:lnTo>
                      <a:lnTo>
                        <a:pt x="880" y="413"/>
                      </a:lnTo>
                      <a:lnTo>
                        <a:pt x="883" y="420"/>
                      </a:lnTo>
                      <a:lnTo>
                        <a:pt x="885" y="428"/>
                      </a:lnTo>
                      <a:lnTo>
                        <a:pt x="888" y="436"/>
                      </a:lnTo>
                      <a:lnTo>
                        <a:pt x="890" y="444"/>
                      </a:lnTo>
                      <a:lnTo>
                        <a:pt x="893" y="452"/>
                      </a:lnTo>
                      <a:lnTo>
                        <a:pt x="896" y="460"/>
                      </a:lnTo>
                      <a:lnTo>
                        <a:pt x="899" y="469"/>
                      </a:lnTo>
                      <a:lnTo>
                        <a:pt x="901" y="475"/>
                      </a:lnTo>
                      <a:lnTo>
                        <a:pt x="902" y="479"/>
                      </a:lnTo>
                      <a:lnTo>
                        <a:pt x="903" y="484"/>
                      </a:lnTo>
                      <a:lnTo>
                        <a:pt x="905" y="489"/>
                      </a:lnTo>
                      <a:lnTo>
                        <a:pt x="906" y="493"/>
                      </a:lnTo>
                      <a:lnTo>
                        <a:pt x="909" y="499"/>
                      </a:lnTo>
                      <a:lnTo>
                        <a:pt x="911" y="504"/>
                      </a:lnTo>
                      <a:lnTo>
                        <a:pt x="914" y="508"/>
                      </a:lnTo>
                      <a:lnTo>
                        <a:pt x="918" y="513"/>
                      </a:lnTo>
                      <a:lnTo>
                        <a:pt x="923" y="517"/>
                      </a:lnTo>
                      <a:lnTo>
                        <a:pt x="928" y="522"/>
                      </a:lnTo>
                      <a:lnTo>
                        <a:pt x="935" y="527"/>
                      </a:lnTo>
                      <a:lnTo>
                        <a:pt x="943" y="531"/>
                      </a:lnTo>
                      <a:lnTo>
                        <a:pt x="952" y="536"/>
                      </a:lnTo>
                      <a:lnTo>
                        <a:pt x="963" y="540"/>
                      </a:lnTo>
                      <a:lnTo>
                        <a:pt x="974" y="544"/>
                      </a:lnTo>
                      <a:lnTo>
                        <a:pt x="0" y="544"/>
                      </a:lnTo>
                      <a:lnTo>
                        <a:pt x="11" y="541"/>
                      </a:lnTo>
                      <a:lnTo>
                        <a:pt x="20" y="538"/>
                      </a:lnTo>
                      <a:lnTo>
                        <a:pt x="28" y="535"/>
                      </a:lnTo>
                      <a:lnTo>
                        <a:pt x="35" y="533"/>
                      </a:lnTo>
                      <a:lnTo>
                        <a:pt x="41" y="530"/>
                      </a:lnTo>
                      <a:lnTo>
                        <a:pt x="45" y="528"/>
                      </a:lnTo>
                      <a:lnTo>
                        <a:pt x="48" y="526"/>
                      </a:lnTo>
                      <a:lnTo>
                        <a:pt x="51" y="524"/>
                      </a:lnTo>
                      <a:lnTo>
                        <a:pt x="52" y="523"/>
                      </a:lnTo>
                      <a:lnTo>
                        <a:pt x="54" y="522"/>
                      </a:lnTo>
                      <a:lnTo>
                        <a:pt x="56" y="520"/>
                      </a:lnTo>
                      <a:lnTo>
                        <a:pt x="57" y="519"/>
                      </a:lnTo>
                      <a:lnTo>
                        <a:pt x="59" y="517"/>
                      </a:lnTo>
                      <a:lnTo>
                        <a:pt x="60" y="517"/>
                      </a:lnTo>
                      <a:lnTo>
                        <a:pt x="62" y="515"/>
                      </a:lnTo>
                      <a:lnTo>
                        <a:pt x="65" y="513"/>
                      </a:lnTo>
                      <a:lnTo>
                        <a:pt x="71" y="508"/>
                      </a:lnTo>
                      <a:lnTo>
                        <a:pt x="76" y="500"/>
                      </a:lnTo>
                      <a:lnTo>
                        <a:pt x="80" y="489"/>
                      </a:lnTo>
                      <a:lnTo>
                        <a:pt x="84" y="475"/>
                      </a:lnTo>
                      <a:lnTo>
                        <a:pt x="86" y="460"/>
                      </a:lnTo>
                      <a:lnTo>
                        <a:pt x="89" y="444"/>
                      </a:lnTo>
                      <a:lnTo>
                        <a:pt x="90" y="426"/>
                      </a:lnTo>
                      <a:lnTo>
                        <a:pt x="92" y="407"/>
                      </a:lnTo>
                      <a:lnTo>
                        <a:pt x="92" y="387"/>
                      </a:lnTo>
                      <a:lnTo>
                        <a:pt x="92" y="369"/>
                      </a:lnTo>
                      <a:lnTo>
                        <a:pt x="92" y="350"/>
                      </a:lnTo>
                      <a:lnTo>
                        <a:pt x="92" y="332"/>
                      </a:lnTo>
                      <a:lnTo>
                        <a:pt x="92" y="315"/>
                      </a:lnTo>
                      <a:lnTo>
                        <a:pt x="92" y="300"/>
                      </a:lnTo>
                      <a:lnTo>
                        <a:pt x="92" y="287"/>
                      </a:lnTo>
                      <a:lnTo>
                        <a:pt x="92" y="276"/>
                      </a:lnTo>
                      <a:lnTo>
                        <a:pt x="92" y="266"/>
                      </a:lnTo>
                      <a:lnTo>
                        <a:pt x="91" y="255"/>
                      </a:lnTo>
                      <a:lnTo>
                        <a:pt x="90" y="245"/>
                      </a:lnTo>
                      <a:lnTo>
                        <a:pt x="89" y="235"/>
                      </a:lnTo>
                      <a:lnTo>
                        <a:pt x="87" y="225"/>
                      </a:lnTo>
                      <a:lnTo>
                        <a:pt x="85" y="214"/>
                      </a:lnTo>
                      <a:lnTo>
                        <a:pt x="84" y="204"/>
                      </a:lnTo>
                      <a:lnTo>
                        <a:pt x="83" y="194"/>
                      </a:lnTo>
                      <a:lnTo>
                        <a:pt x="81" y="183"/>
                      </a:lnTo>
                      <a:lnTo>
                        <a:pt x="80" y="173"/>
                      </a:lnTo>
                      <a:lnTo>
                        <a:pt x="80" y="162"/>
                      </a:lnTo>
                      <a:lnTo>
                        <a:pt x="79" y="152"/>
                      </a:lnTo>
                      <a:lnTo>
                        <a:pt x="80" y="142"/>
                      </a:lnTo>
                      <a:lnTo>
                        <a:pt x="80" y="132"/>
                      </a:lnTo>
                      <a:lnTo>
                        <a:pt x="81" y="122"/>
                      </a:lnTo>
                      <a:lnTo>
                        <a:pt x="84" y="112"/>
                      </a:lnTo>
                      <a:lnTo>
                        <a:pt x="85" y="106"/>
                      </a:lnTo>
                      <a:lnTo>
                        <a:pt x="88" y="99"/>
                      </a:lnTo>
                      <a:lnTo>
                        <a:pt x="90" y="93"/>
                      </a:lnTo>
                      <a:lnTo>
                        <a:pt x="94" y="87"/>
                      </a:lnTo>
                      <a:lnTo>
                        <a:pt x="97" y="81"/>
                      </a:lnTo>
                      <a:lnTo>
                        <a:pt x="101" y="76"/>
                      </a:lnTo>
                      <a:lnTo>
                        <a:pt x="105" y="70"/>
                      </a:lnTo>
                      <a:lnTo>
                        <a:pt x="110" y="65"/>
                      </a:lnTo>
                      <a:lnTo>
                        <a:pt x="114" y="61"/>
                      </a:lnTo>
                      <a:lnTo>
                        <a:pt x="119" y="56"/>
                      </a:lnTo>
                      <a:lnTo>
                        <a:pt x="125" y="52"/>
                      </a:lnTo>
                      <a:lnTo>
                        <a:pt x="130" y="48"/>
                      </a:lnTo>
                      <a:lnTo>
                        <a:pt x="135" y="45"/>
                      </a:lnTo>
                      <a:lnTo>
                        <a:pt x="140" y="42"/>
                      </a:lnTo>
                      <a:lnTo>
                        <a:pt x="145" y="39"/>
                      </a:lnTo>
                      <a:lnTo>
                        <a:pt x="151" y="37"/>
                      </a:lnTo>
                      <a:lnTo>
                        <a:pt x="157" y="37"/>
                      </a:lnTo>
                      <a:lnTo>
                        <a:pt x="162" y="39"/>
                      </a:lnTo>
                      <a:lnTo>
                        <a:pt x="167" y="42"/>
                      </a:lnTo>
                      <a:lnTo>
                        <a:pt x="173" y="47"/>
                      </a:lnTo>
                      <a:lnTo>
                        <a:pt x="178" y="52"/>
                      </a:lnTo>
                      <a:lnTo>
                        <a:pt x="182" y="59"/>
                      </a:lnTo>
                      <a:lnTo>
                        <a:pt x="187" y="65"/>
                      </a:lnTo>
                      <a:lnTo>
                        <a:pt x="192" y="70"/>
                      </a:lnTo>
                      <a:lnTo>
                        <a:pt x="199" y="76"/>
                      </a:lnTo>
                      <a:lnTo>
                        <a:pt x="208" y="80"/>
                      </a:lnTo>
                      <a:lnTo>
                        <a:pt x="220" y="81"/>
                      </a:lnTo>
                      <a:lnTo>
                        <a:pt x="232" y="81"/>
                      </a:lnTo>
                      <a:lnTo>
                        <a:pt x="246" y="80"/>
                      </a:lnTo>
                      <a:lnTo>
                        <a:pt x="260" y="77"/>
                      </a:lnTo>
                      <a:lnTo>
                        <a:pt x="274" y="74"/>
                      </a:lnTo>
                      <a:lnTo>
                        <a:pt x="289" y="69"/>
                      </a:lnTo>
                      <a:lnTo>
                        <a:pt x="304" y="64"/>
                      </a:lnTo>
                      <a:lnTo>
                        <a:pt x="319" y="59"/>
                      </a:lnTo>
                      <a:lnTo>
                        <a:pt x="332" y="53"/>
                      </a:lnTo>
                      <a:lnTo>
                        <a:pt x="344" y="48"/>
                      </a:lnTo>
                      <a:lnTo>
                        <a:pt x="356" y="43"/>
                      </a:lnTo>
                      <a:lnTo>
                        <a:pt x="365" y="39"/>
                      </a:lnTo>
                      <a:lnTo>
                        <a:pt x="372" y="36"/>
                      </a:lnTo>
                      <a:lnTo>
                        <a:pt x="378" y="34"/>
                      </a:lnTo>
                      <a:lnTo>
                        <a:pt x="390" y="30"/>
                      </a:lnTo>
                      <a:lnTo>
                        <a:pt x="400" y="27"/>
                      </a:lnTo>
                      <a:lnTo>
                        <a:pt x="410" y="24"/>
                      </a:lnTo>
                      <a:lnTo>
                        <a:pt x="417" y="21"/>
                      </a:lnTo>
                      <a:lnTo>
                        <a:pt x="424" y="19"/>
                      </a:lnTo>
                      <a:lnTo>
                        <a:pt x="430" y="18"/>
                      </a:lnTo>
                      <a:lnTo>
                        <a:pt x="435" y="17"/>
                      </a:lnTo>
                      <a:lnTo>
                        <a:pt x="441" y="15"/>
                      </a:lnTo>
                      <a:lnTo>
                        <a:pt x="445" y="15"/>
                      </a:lnTo>
                      <a:lnTo>
                        <a:pt x="451" y="15"/>
                      </a:lnTo>
                      <a:lnTo>
                        <a:pt x="457" y="15"/>
                      </a:lnTo>
                      <a:lnTo>
                        <a:pt x="463" y="15"/>
                      </a:lnTo>
                      <a:lnTo>
                        <a:pt x="470" y="15"/>
                      </a:lnTo>
                      <a:lnTo>
                        <a:pt x="478" y="15"/>
                      </a:lnTo>
                      <a:lnTo>
                        <a:pt x="488" y="16"/>
                      </a:lnTo>
                      <a:lnTo>
                        <a:pt x="500" y="17"/>
                      </a:lnTo>
                      <a:lnTo>
                        <a:pt x="508" y="18"/>
                      </a:lnTo>
                      <a:lnTo>
                        <a:pt x="518" y="21"/>
                      </a:lnTo>
                      <a:lnTo>
                        <a:pt x="530" y="26"/>
                      </a:lnTo>
                      <a:lnTo>
                        <a:pt x="544" y="31"/>
                      </a:lnTo>
                      <a:lnTo>
                        <a:pt x="558" y="37"/>
                      </a:lnTo>
                      <a:lnTo>
                        <a:pt x="573" y="44"/>
                      </a:lnTo>
                      <a:lnTo>
                        <a:pt x="589" y="50"/>
                      </a:lnTo>
                      <a:lnTo>
                        <a:pt x="604" y="57"/>
                      </a:lnTo>
                      <a:lnTo>
                        <a:pt x="620" y="62"/>
                      </a:lnTo>
                      <a:lnTo>
                        <a:pt x="636" y="68"/>
                      </a:lnTo>
                      <a:lnTo>
                        <a:pt x="651" y="71"/>
                      </a:lnTo>
                      <a:lnTo>
                        <a:pt x="664" y="74"/>
                      </a:lnTo>
                      <a:lnTo>
                        <a:pt x="677" y="74"/>
                      </a:lnTo>
                      <a:lnTo>
                        <a:pt x="688" y="73"/>
                      </a:lnTo>
                      <a:lnTo>
                        <a:pt x="697" y="69"/>
                      </a:lnTo>
                      <a:lnTo>
                        <a:pt x="705" y="63"/>
                      </a:lnTo>
                    </a:path>
                  </a:pathLst>
                </a:custGeom>
                <a:solidFill>
                  <a:srgbClr val="FF99CC"/>
                </a:solidFill>
                <a:ln w="12700" cap="rnd" cmpd="sng">
                  <a:solidFill>
                    <a:srgbClr val="FF3399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sp>
            <p:nvSpPr>
              <p:cNvPr id="115761" name="Freeform 49">
                <a:extLst>
                  <a:ext uri="{FF2B5EF4-FFF2-40B4-BE49-F238E27FC236}">
                    <a16:creationId xmlns:a16="http://schemas.microsoft.com/office/drawing/2014/main" id="{380CE673-3B67-5E48-9812-F2FBDAE860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5" y="2372"/>
                <a:ext cx="916" cy="894"/>
              </a:xfrm>
              <a:custGeom>
                <a:avLst/>
                <a:gdLst>
                  <a:gd name="T0" fmla="*/ 13 w 915"/>
                  <a:gd name="T1" fmla="*/ 813 h 894"/>
                  <a:gd name="T2" fmla="*/ 42 w 915"/>
                  <a:gd name="T3" fmla="*/ 702 h 894"/>
                  <a:gd name="T4" fmla="*/ 75 w 915"/>
                  <a:gd name="T5" fmla="*/ 602 h 894"/>
                  <a:gd name="T6" fmla="*/ 111 w 915"/>
                  <a:gd name="T7" fmla="*/ 511 h 894"/>
                  <a:gd name="T8" fmla="*/ 151 w 915"/>
                  <a:gd name="T9" fmla="*/ 430 h 894"/>
                  <a:gd name="T10" fmla="*/ 195 w 915"/>
                  <a:gd name="T11" fmla="*/ 358 h 894"/>
                  <a:gd name="T12" fmla="*/ 243 w 915"/>
                  <a:gd name="T13" fmla="*/ 294 h 894"/>
                  <a:gd name="T14" fmla="*/ 295 w 915"/>
                  <a:gd name="T15" fmla="*/ 239 h 894"/>
                  <a:gd name="T16" fmla="*/ 351 w 915"/>
                  <a:gd name="T17" fmla="*/ 190 h 894"/>
                  <a:gd name="T18" fmla="*/ 412 w 915"/>
                  <a:gd name="T19" fmla="*/ 148 h 894"/>
                  <a:gd name="T20" fmla="*/ 478 w 915"/>
                  <a:gd name="T21" fmla="*/ 112 h 894"/>
                  <a:gd name="T22" fmla="*/ 547 w 915"/>
                  <a:gd name="T23" fmla="*/ 82 h 894"/>
                  <a:gd name="T24" fmla="*/ 621 w 915"/>
                  <a:gd name="T25" fmla="*/ 57 h 894"/>
                  <a:gd name="T26" fmla="*/ 699 w 915"/>
                  <a:gd name="T27" fmla="*/ 36 h 894"/>
                  <a:gd name="T28" fmla="*/ 781 w 915"/>
                  <a:gd name="T29" fmla="*/ 19 h 894"/>
                  <a:gd name="T30" fmla="*/ 869 w 915"/>
                  <a:gd name="T31" fmla="*/ 6 h 894"/>
                  <a:gd name="T32" fmla="*/ 915 w 915"/>
                  <a:gd name="T33" fmla="*/ 383 h 894"/>
                  <a:gd name="T34" fmla="*/ 883 w 915"/>
                  <a:gd name="T35" fmla="*/ 385 h 894"/>
                  <a:gd name="T36" fmla="*/ 850 w 915"/>
                  <a:gd name="T37" fmla="*/ 386 h 894"/>
                  <a:gd name="T38" fmla="*/ 815 w 915"/>
                  <a:gd name="T39" fmla="*/ 388 h 894"/>
                  <a:gd name="T40" fmla="*/ 780 w 915"/>
                  <a:gd name="T41" fmla="*/ 389 h 894"/>
                  <a:gd name="T42" fmla="*/ 744 w 915"/>
                  <a:gd name="T43" fmla="*/ 392 h 894"/>
                  <a:gd name="T44" fmla="*/ 708 w 915"/>
                  <a:gd name="T45" fmla="*/ 394 h 894"/>
                  <a:gd name="T46" fmla="*/ 672 w 915"/>
                  <a:gd name="T47" fmla="*/ 397 h 894"/>
                  <a:gd name="T48" fmla="*/ 636 w 915"/>
                  <a:gd name="T49" fmla="*/ 400 h 894"/>
                  <a:gd name="T50" fmla="*/ 601 w 915"/>
                  <a:gd name="T51" fmla="*/ 404 h 894"/>
                  <a:gd name="T52" fmla="*/ 566 w 915"/>
                  <a:gd name="T53" fmla="*/ 409 h 894"/>
                  <a:gd name="T54" fmla="*/ 533 w 915"/>
                  <a:gd name="T55" fmla="*/ 415 h 894"/>
                  <a:gd name="T56" fmla="*/ 501 w 915"/>
                  <a:gd name="T57" fmla="*/ 421 h 894"/>
                  <a:gd name="T58" fmla="*/ 471 w 915"/>
                  <a:gd name="T59" fmla="*/ 429 h 894"/>
                  <a:gd name="T60" fmla="*/ 441 w 915"/>
                  <a:gd name="T61" fmla="*/ 438 h 894"/>
                  <a:gd name="T62" fmla="*/ 415 w 915"/>
                  <a:gd name="T63" fmla="*/ 449 h 894"/>
                  <a:gd name="T64" fmla="*/ 391 w 915"/>
                  <a:gd name="T65" fmla="*/ 460 h 894"/>
                  <a:gd name="T66" fmla="*/ 369 w 915"/>
                  <a:gd name="T67" fmla="*/ 474 h 894"/>
                  <a:gd name="T68" fmla="*/ 346 w 915"/>
                  <a:gd name="T69" fmla="*/ 489 h 894"/>
                  <a:gd name="T70" fmla="*/ 325 w 915"/>
                  <a:gd name="T71" fmla="*/ 507 h 894"/>
                  <a:gd name="T72" fmla="*/ 303 w 915"/>
                  <a:gd name="T73" fmla="*/ 526 h 894"/>
                  <a:gd name="T74" fmla="*/ 282 w 915"/>
                  <a:gd name="T75" fmla="*/ 546 h 894"/>
                  <a:gd name="T76" fmla="*/ 262 w 915"/>
                  <a:gd name="T77" fmla="*/ 568 h 894"/>
                  <a:gd name="T78" fmla="*/ 242 w 915"/>
                  <a:gd name="T79" fmla="*/ 590 h 894"/>
                  <a:gd name="T80" fmla="*/ 223 w 915"/>
                  <a:gd name="T81" fmla="*/ 613 h 894"/>
                  <a:gd name="T82" fmla="*/ 205 w 915"/>
                  <a:gd name="T83" fmla="*/ 635 h 894"/>
                  <a:gd name="T84" fmla="*/ 188 w 915"/>
                  <a:gd name="T85" fmla="*/ 658 h 894"/>
                  <a:gd name="T86" fmla="*/ 173 w 915"/>
                  <a:gd name="T87" fmla="*/ 680 h 894"/>
                  <a:gd name="T88" fmla="*/ 159 w 915"/>
                  <a:gd name="T89" fmla="*/ 702 h 894"/>
                  <a:gd name="T90" fmla="*/ 146 w 915"/>
                  <a:gd name="T91" fmla="*/ 722 h 894"/>
                  <a:gd name="T92" fmla="*/ 135 w 915"/>
                  <a:gd name="T93" fmla="*/ 741 h 894"/>
                  <a:gd name="T94" fmla="*/ 125 w 915"/>
                  <a:gd name="T95" fmla="*/ 759 h 894"/>
                  <a:gd name="T96" fmla="*/ 117 w 915"/>
                  <a:gd name="T97" fmla="*/ 775 h 894"/>
                  <a:gd name="T98" fmla="*/ 0 w 915"/>
                  <a:gd name="T99" fmla="*/ 873 h 89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915" h="894">
                    <a:moveTo>
                      <a:pt x="0" y="873"/>
                    </a:moveTo>
                    <a:lnTo>
                      <a:pt x="13" y="813"/>
                    </a:lnTo>
                    <a:lnTo>
                      <a:pt x="27" y="756"/>
                    </a:lnTo>
                    <a:lnTo>
                      <a:pt x="42" y="702"/>
                    </a:lnTo>
                    <a:lnTo>
                      <a:pt x="58" y="651"/>
                    </a:lnTo>
                    <a:lnTo>
                      <a:pt x="75" y="602"/>
                    </a:lnTo>
                    <a:lnTo>
                      <a:pt x="92" y="555"/>
                    </a:lnTo>
                    <a:lnTo>
                      <a:pt x="111" y="511"/>
                    </a:lnTo>
                    <a:lnTo>
                      <a:pt x="130" y="469"/>
                    </a:lnTo>
                    <a:lnTo>
                      <a:pt x="151" y="430"/>
                    </a:lnTo>
                    <a:lnTo>
                      <a:pt x="172" y="393"/>
                    </a:lnTo>
                    <a:lnTo>
                      <a:pt x="195" y="358"/>
                    </a:lnTo>
                    <a:lnTo>
                      <a:pt x="219" y="325"/>
                    </a:lnTo>
                    <a:lnTo>
                      <a:pt x="243" y="294"/>
                    </a:lnTo>
                    <a:lnTo>
                      <a:pt x="269" y="266"/>
                    </a:lnTo>
                    <a:lnTo>
                      <a:pt x="295" y="239"/>
                    </a:lnTo>
                    <a:lnTo>
                      <a:pt x="323" y="213"/>
                    </a:lnTo>
                    <a:lnTo>
                      <a:pt x="351" y="190"/>
                    </a:lnTo>
                    <a:lnTo>
                      <a:pt x="381" y="168"/>
                    </a:lnTo>
                    <a:lnTo>
                      <a:pt x="412" y="148"/>
                    </a:lnTo>
                    <a:lnTo>
                      <a:pt x="444" y="129"/>
                    </a:lnTo>
                    <a:lnTo>
                      <a:pt x="477" y="112"/>
                    </a:lnTo>
                    <a:lnTo>
                      <a:pt x="511" y="97"/>
                    </a:lnTo>
                    <a:lnTo>
                      <a:pt x="546" y="82"/>
                    </a:lnTo>
                    <a:lnTo>
                      <a:pt x="582" y="69"/>
                    </a:lnTo>
                    <a:lnTo>
                      <a:pt x="620" y="57"/>
                    </a:lnTo>
                    <a:lnTo>
                      <a:pt x="658" y="46"/>
                    </a:lnTo>
                    <a:lnTo>
                      <a:pt x="698" y="36"/>
                    </a:lnTo>
                    <a:lnTo>
                      <a:pt x="739" y="27"/>
                    </a:lnTo>
                    <a:lnTo>
                      <a:pt x="780" y="19"/>
                    </a:lnTo>
                    <a:lnTo>
                      <a:pt x="824" y="12"/>
                    </a:lnTo>
                    <a:lnTo>
                      <a:pt x="868" y="6"/>
                    </a:lnTo>
                    <a:lnTo>
                      <a:pt x="913" y="0"/>
                    </a:lnTo>
                    <a:lnTo>
                      <a:pt x="914" y="383"/>
                    </a:lnTo>
                    <a:lnTo>
                      <a:pt x="898" y="384"/>
                    </a:lnTo>
                    <a:lnTo>
                      <a:pt x="882" y="385"/>
                    </a:lnTo>
                    <a:lnTo>
                      <a:pt x="865" y="386"/>
                    </a:lnTo>
                    <a:lnTo>
                      <a:pt x="849" y="386"/>
                    </a:lnTo>
                    <a:lnTo>
                      <a:pt x="832" y="387"/>
                    </a:lnTo>
                    <a:lnTo>
                      <a:pt x="814" y="388"/>
                    </a:lnTo>
                    <a:lnTo>
                      <a:pt x="797" y="389"/>
                    </a:lnTo>
                    <a:lnTo>
                      <a:pt x="779" y="389"/>
                    </a:lnTo>
                    <a:lnTo>
                      <a:pt x="761" y="391"/>
                    </a:lnTo>
                    <a:lnTo>
                      <a:pt x="743" y="392"/>
                    </a:lnTo>
                    <a:lnTo>
                      <a:pt x="725" y="393"/>
                    </a:lnTo>
                    <a:lnTo>
                      <a:pt x="707" y="394"/>
                    </a:lnTo>
                    <a:lnTo>
                      <a:pt x="689" y="395"/>
                    </a:lnTo>
                    <a:lnTo>
                      <a:pt x="671" y="397"/>
                    </a:lnTo>
                    <a:lnTo>
                      <a:pt x="653" y="398"/>
                    </a:lnTo>
                    <a:lnTo>
                      <a:pt x="635" y="400"/>
                    </a:lnTo>
                    <a:lnTo>
                      <a:pt x="617" y="402"/>
                    </a:lnTo>
                    <a:lnTo>
                      <a:pt x="600" y="404"/>
                    </a:lnTo>
                    <a:lnTo>
                      <a:pt x="583" y="406"/>
                    </a:lnTo>
                    <a:lnTo>
                      <a:pt x="565" y="409"/>
                    </a:lnTo>
                    <a:lnTo>
                      <a:pt x="549" y="412"/>
                    </a:lnTo>
                    <a:lnTo>
                      <a:pt x="532" y="415"/>
                    </a:lnTo>
                    <a:lnTo>
                      <a:pt x="516" y="418"/>
                    </a:lnTo>
                    <a:lnTo>
                      <a:pt x="500" y="421"/>
                    </a:lnTo>
                    <a:lnTo>
                      <a:pt x="485" y="425"/>
                    </a:lnTo>
                    <a:lnTo>
                      <a:pt x="470" y="429"/>
                    </a:lnTo>
                    <a:lnTo>
                      <a:pt x="455" y="433"/>
                    </a:lnTo>
                    <a:lnTo>
                      <a:pt x="441" y="438"/>
                    </a:lnTo>
                    <a:lnTo>
                      <a:pt x="428" y="443"/>
                    </a:lnTo>
                    <a:lnTo>
                      <a:pt x="415" y="449"/>
                    </a:lnTo>
                    <a:lnTo>
                      <a:pt x="403" y="454"/>
                    </a:lnTo>
                    <a:lnTo>
                      <a:pt x="391" y="460"/>
                    </a:lnTo>
                    <a:lnTo>
                      <a:pt x="380" y="467"/>
                    </a:lnTo>
                    <a:lnTo>
                      <a:pt x="369" y="474"/>
                    </a:lnTo>
                    <a:lnTo>
                      <a:pt x="358" y="481"/>
                    </a:lnTo>
                    <a:lnTo>
                      <a:pt x="346" y="489"/>
                    </a:lnTo>
                    <a:lnTo>
                      <a:pt x="335" y="498"/>
                    </a:lnTo>
                    <a:lnTo>
                      <a:pt x="325" y="507"/>
                    </a:lnTo>
                    <a:lnTo>
                      <a:pt x="314" y="516"/>
                    </a:lnTo>
                    <a:lnTo>
                      <a:pt x="303" y="526"/>
                    </a:lnTo>
                    <a:lnTo>
                      <a:pt x="292" y="536"/>
                    </a:lnTo>
                    <a:lnTo>
                      <a:pt x="282" y="546"/>
                    </a:lnTo>
                    <a:lnTo>
                      <a:pt x="272" y="557"/>
                    </a:lnTo>
                    <a:lnTo>
                      <a:pt x="262" y="568"/>
                    </a:lnTo>
                    <a:lnTo>
                      <a:pt x="252" y="579"/>
                    </a:lnTo>
                    <a:lnTo>
                      <a:pt x="242" y="590"/>
                    </a:lnTo>
                    <a:lnTo>
                      <a:pt x="232" y="601"/>
                    </a:lnTo>
                    <a:lnTo>
                      <a:pt x="223" y="613"/>
                    </a:lnTo>
                    <a:lnTo>
                      <a:pt x="214" y="624"/>
                    </a:lnTo>
                    <a:lnTo>
                      <a:pt x="205" y="635"/>
                    </a:lnTo>
                    <a:lnTo>
                      <a:pt x="197" y="647"/>
                    </a:lnTo>
                    <a:lnTo>
                      <a:pt x="188" y="658"/>
                    </a:lnTo>
                    <a:lnTo>
                      <a:pt x="181" y="669"/>
                    </a:lnTo>
                    <a:lnTo>
                      <a:pt x="173" y="680"/>
                    </a:lnTo>
                    <a:lnTo>
                      <a:pt x="166" y="691"/>
                    </a:lnTo>
                    <a:lnTo>
                      <a:pt x="159" y="702"/>
                    </a:lnTo>
                    <a:lnTo>
                      <a:pt x="152" y="712"/>
                    </a:lnTo>
                    <a:lnTo>
                      <a:pt x="146" y="722"/>
                    </a:lnTo>
                    <a:lnTo>
                      <a:pt x="140" y="732"/>
                    </a:lnTo>
                    <a:lnTo>
                      <a:pt x="135" y="741"/>
                    </a:lnTo>
                    <a:lnTo>
                      <a:pt x="129" y="750"/>
                    </a:lnTo>
                    <a:lnTo>
                      <a:pt x="125" y="759"/>
                    </a:lnTo>
                    <a:lnTo>
                      <a:pt x="121" y="767"/>
                    </a:lnTo>
                    <a:lnTo>
                      <a:pt x="117" y="775"/>
                    </a:lnTo>
                    <a:lnTo>
                      <a:pt x="58" y="893"/>
                    </a:lnTo>
                    <a:lnTo>
                      <a:pt x="0" y="873"/>
                    </a:lnTo>
                  </a:path>
                </a:pathLst>
              </a:custGeom>
              <a:solidFill>
                <a:srgbClr val="544DA7"/>
              </a:solidFill>
              <a:ln w="50800" cap="rnd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15762" name="Freeform 50" descr="Große Schachfelder">
                <a:extLst>
                  <a:ext uri="{FF2B5EF4-FFF2-40B4-BE49-F238E27FC236}">
                    <a16:creationId xmlns:a16="http://schemas.microsoft.com/office/drawing/2014/main" id="{CD0859E5-7EA2-1343-A329-5400FF1453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6" y="2351"/>
                <a:ext cx="628" cy="422"/>
              </a:xfrm>
              <a:custGeom>
                <a:avLst/>
                <a:gdLst>
                  <a:gd name="T0" fmla="*/ 0 w 629"/>
                  <a:gd name="T1" fmla="*/ 0 h 423"/>
                  <a:gd name="T2" fmla="*/ 0 w 629"/>
                  <a:gd name="T3" fmla="*/ 421 h 423"/>
                  <a:gd name="T4" fmla="*/ 627 w 629"/>
                  <a:gd name="T5" fmla="*/ 421 h 423"/>
                  <a:gd name="T6" fmla="*/ 506 w 629"/>
                  <a:gd name="T7" fmla="*/ 335 h 423"/>
                  <a:gd name="T8" fmla="*/ 624 w 629"/>
                  <a:gd name="T9" fmla="*/ 285 h 423"/>
                  <a:gd name="T10" fmla="*/ 502 w 629"/>
                  <a:gd name="T11" fmla="*/ 201 h 423"/>
                  <a:gd name="T12" fmla="*/ 621 w 629"/>
                  <a:gd name="T13" fmla="*/ 148 h 423"/>
                  <a:gd name="T14" fmla="*/ 500 w 629"/>
                  <a:gd name="T15" fmla="*/ 80 h 423"/>
                  <a:gd name="T16" fmla="*/ 621 w 629"/>
                  <a:gd name="T17" fmla="*/ 0 h 423"/>
                  <a:gd name="T18" fmla="*/ 0 w 629"/>
                  <a:gd name="T19" fmla="*/ 0 h 42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29" h="423">
                    <a:moveTo>
                      <a:pt x="0" y="0"/>
                    </a:moveTo>
                    <a:lnTo>
                      <a:pt x="0" y="422"/>
                    </a:lnTo>
                    <a:lnTo>
                      <a:pt x="628" y="422"/>
                    </a:lnTo>
                    <a:lnTo>
                      <a:pt x="507" y="336"/>
                    </a:lnTo>
                    <a:lnTo>
                      <a:pt x="625" y="286"/>
                    </a:lnTo>
                    <a:lnTo>
                      <a:pt x="503" y="201"/>
                    </a:lnTo>
                    <a:lnTo>
                      <a:pt x="622" y="148"/>
                    </a:lnTo>
                    <a:lnTo>
                      <a:pt x="501" y="80"/>
                    </a:lnTo>
                    <a:lnTo>
                      <a:pt x="622" y="0"/>
                    </a:lnTo>
                    <a:lnTo>
                      <a:pt x="0" y="0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50800" cap="rnd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15763" name="Rectangle 51">
                <a:extLst>
                  <a:ext uri="{FF2B5EF4-FFF2-40B4-BE49-F238E27FC236}">
                    <a16:creationId xmlns:a16="http://schemas.microsoft.com/office/drawing/2014/main" id="{A37BC462-442E-E041-9919-587CDD4B25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76" y="2340"/>
                <a:ext cx="194" cy="445"/>
              </a:xfrm>
              <a:prstGeom prst="rect">
                <a:avLst/>
              </a:prstGeom>
              <a:solidFill>
                <a:srgbClr val="E6E6E6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Times New Roman" charset="0"/>
                  <a:ea typeface="ＭＳ Ｐゴシック" charset="0"/>
                </a:endParaRPr>
              </a:p>
            </p:txBody>
          </p:sp>
        </p:grpSp>
      </p:grpSp>
      <p:grpSp>
        <p:nvGrpSpPr>
          <p:cNvPr id="41993" name="Group 52">
            <a:extLst>
              <a:ext uri="{FF2B5EF4-FFF2-40B4-BE49-F238E27FC236}">
                <a16:creationId xmlns:a16="http://schemas.microsoft.com/office/drawing/2014/main" id="{B81C6047-700E-7142-BABD-C8FD36EC4EC9}"/>
              </a:ext>
            </a:extLst>
          </p:cNvPr>
          <p:cNvGrpSpPr>
            <a:grpSpLocks/>
          </p:cNvGrpSpPr>
          <p:nvPr/>
        </p:nvGrpSpPr>
        <p:grpSpPr bwMode="auto">
          <a:xfrm>
            <a:off x="5298049" y="3244539"/>
            <a:ext cx="1681857" cy="2309018"/>
            <a:chOff x="2621" y="2327"/>
            <a:chExt cx="1516" cy="1534"/>
          </a:xfrm>
        </p:grpSpPr>
        <p:grpSp>
          <p:nvGrpSpPr>
            <p:cNvPr id="42012" name="Group 53">
              <a:extLst>
                <a:ext uri="{FF2B5EF4-FFF2-40B4-BE49-F238E27FC236}">
                  <a16:creationId xmlns:a16="http://schemas.microsoft.com/office/drawing/2014/main" id="{3C8C85B0-702E-6C45-AAC3-AA7A1AF963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21" y="2327"/>
              <a:ext cx="1516" cy="1321"/>
              <a:chOff x="2621" y="2327"/>
              <a:chExt cx="1516" cy="1321"/>
            </a:xfrm>
          </p:grpSpPr>
          <p:sp>
            <p:nvSpPr>
              <p:cNvPr id="115766" name="Freeform 54">
                <a:extLst>
                  <a:ext uri="{FF2B5EF4-FFF2-40B4-BE49-F238E27FC236}">
                    <a16:creationId xmlns:a16="http://schemas.microsoft.com/office/drawing/2014/main" id="{9BEEB639-8A9E-D44A-B4C2-588B8D2B59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1" y="2404"/>
                <a:ext cx="1516" cy="1244"/>
              </a:xfrm>
              <a:custGeom>
                <a:avLst/>
                <a:gdLst>
                  <a:gd name="T0" fmla="*/ 3 w 1460"/>
                  <a:gd name="T1" fmla="*/ 1036 h 1244"/>
                  <a:gd name="T2" fmla="*/ 38 w 1460"/>
                  <a:gd name="T3" fmla="*/ 1193 h 1244"/>
                  <a:gd name="T4" fmla="*/ 133 w 1460"/>
                  <a:gd name="T5" fmla="*/ 1243 h 1244"/>
                  <a:gd name="T6" fmla="*/ 240 w 1460"/>
                  <a:gd name="T7" fmla="*/ 1230 h 1244"/>
                  <a:gd name="T8" fmla="*/ 271 w 1460"/>
                  <a:gd name="T9" fmla="*/ 1213 h 1244"/>
                  <a:gd name="T10" fmla="*/ 304 w 1460"/>
                  <a:gd name="T11" fmla="*/ 1150 h 1244"/>
                  <a:gd name="T12" fmla="*/ 310 w 1460"/>
                  <a:gd name="T13" fmla="*/ 975 h 1244"/>
                  <a:gd name="T14" fmla="*/ 302 w 1460"/>
                  <a:gd name="T15" fmla="*/ 871 h 1244"/>
                  <a:gd name="T16" fmla="*/ 301 w 1460"/>
                  <a:gd name="T17" fmla="*/ 772 h 1244"/>
                  <a:gd name="T18" fmla="*/ 335 w 1460"/>
                  <a:gd name="T19" fmla="*/ 715 h 1244"/>
                  <a:gd name="T20" fmla="*/ 388 w 1460"/>
                  <a:gd name="T21" fmla="*/ 692 h 1244"/>
                  <a:gd name="T22" fmla="*/ 411 w 1460"/>
                  <a:gd name="T23" fmla="*/ 710 h 1244"/>
                  <a:gd name="T24" fmla="*/ 382 w 1460"/>
                  <a:gd name="T25" fmla="*/ 637 h 1244"/>
                  <a:gd name="T26" fmla="*/ 362 w 1460"/>
                  <a:gd name="T27" fmla="*/ 549 h 1244"/>
                  <a:gd name="T28" fmla="*/ 353 w 1460"/>
                  <a:gd name="T29" fmla="*/ 473 h 1244"/>
                  <a:gd name="T30" fmla="*/ 351 w 1460"/>
                  <a:gd name="T31" fmla="*/ 387 h 1244"/>
                  <a:gd name="T32" fmla="*/ 355 w 1460"/>
                  <a:gd name="T33" fmla="*/ 303 h 1244"/>
                  <a:gd name="T34" fmla="*/ 370 w 1460"/>
                  <a:gd name="T35" fmla="*/ 221 h 1244"/>
                  <a:gd name="T36" fmla="*/ 398 w 1460"/>
                  <a:gd name="T37" fmla="*/ 144 h 1244"/>
                  <a:gd name="T38" fmla="*/ 454 w 1460"/>
                  <a:gd name="T39" fmla="*/ 106 h 1244"/>
                  <a:gd name="T40" fmla="*/ 540 w 1460"/>
                  <a:gd name="T41" fmla="*/ 148 h 1244"/>
                  <a:gd name="T42" fmla="*/ 587 w 1460"/>
                  <a:gd name="T43" fmla="*/ 192 h 1244"/>
                  <a:gd name="T44" fmla="*/ 652 w 1460"/>
                  <a:gd name="T45" fmla="*/ 392 h 1244"/>
                  <a:gd name="T46" fmla="*/ 809 w 1460"/>
                  <a:gd name="T47" fmla="*/ 378 h 1244"/>
                  <a:gd name="T48" fmla="*/ 823 w 1460"/>
                  <a:gd name="T49" fmla="*/ 295 h 1244"/>
                  <a:gd name="T50" fmla="*/ 843 w 1460"/>
                  <a:gd name="T51" fmla="*/ 180 h 1244"/>
                  <a:gd name="T52" fmla="*/ 933 w 1460"/>
                  <a:gd name="T53" fmla="*/ 133 h 1244"/>
                  <a:gd name="T54" fmla="*/ 1000 w 1460"/>
                  <a:gd name="T55" fmla="*/ 94 h 1244"/>
                  <a:gd name="T56" fmla="*/ 1046 w 1460"/>
                  <a:gd name="T57" fmla="*/ 146 h 1244"/>
                  <a:gd name="T58" fmla="*/ 1071 w 1460"/>
                  <a:gd name="T59" fmla="*/ 254 h 1244"/>
                  <a:gd name="T60" fmla="*/ 1079 w 1460"/>
                  <a:gd name="T61" fmla="*/ 356 h 1244"/>
                  <a:gd name="T62" fmla="*/ 1077 w 1460"/>
                  <a:gd name="T63" fmla="*/ 474 h 1244"/>
                  <a:gd name="T64" fmla="*/ 1062 w 1460"/>
                  <a:gd name="T65" fmla="*/ 582 h 1244"/>
                  <a:gd name="T66" fmla="*/ 1035 w 1460"/>
                  <a:gd name="T67" fmla="*/ 666 h 1244"/>
                  <a:gd name="T68" fmla="*/ 1010 w 1460"/>
                  <a:gd name="T69" fmla="*/ 709 h 1244"/>
                  <a:gd name="T70" fmla="*/ 1046 w 1460"/>
                  <a:gd name="T71" fmla="*/ 662 h 1244"/>
                  <a:gd name="T72" fmla="*/ 1091 w 1460"/>
                  <a:gd name="T73" fmla="*/ 652 h 1244"/>
                  <a:gd name="T74" fmla="*/ 1139 w 1460"/>
                  <a:gd name="T75" fmla="*/ 681 h 1244"/>
                  <a:gd name="T76" fmla="*/ 1165 w 1460"/>
                  <a:gd name="T77" fmla="*/ 768 h 1244"/>
                  <a:gd name="T78" fmla="*/ 1167 w 1460"/>
                  <a:gd name="T79" fmla="*/ 881 h 1244"/>
                  <a:gd name="T80" fmla="*/ 1175 w 1460"/>
                  <a:gd name="T81" fmla="*/ 969 h 1244"/>
                  <a:gd name="T82" fmla="*/ 1188 w 1460"/>
                  <a:gd name="T83" fmla="*/ 1038 h 1244"/>
                  <a:gd name="T84" fmla="*/ 1204 w 1460"/>
                  <a:gd name="T85" fmla="*/ 1106 h 1244"/>
                  <a:gd name="T86" fmla="*/ 1227 w 1460"/>
                  <a:gd name="T87" fmla="*/ 1175 h 1244"/>
                  <a:gd name="T88" fmla="*/ 1264 w 1460"/>
                  <a:gd name="T89" fmla="*/ 1224 h 1244"/>
                  <a:gd name="T90" fmla="*/ 1370 w 1460"/>
                  <a:gd name="T91" fmla="*/ 1240 h 1244"/>
                  <a:gd name="T92" fmla="*/ 1466 w 1460"/>
                  <a:gd name="T93" fmla="*/ 1200 h 1244"/>
                  <a:gd name="T94" fmla="*/ 1512 w 1460"/>
                  <a:gd name="T95" fmla="*/ 1120 h 1244"/>
                  <a:gd name="T96" fmla="*/ 1499 w 1460"/>
                  <a:gd name="T97" fmla="*/ 1037 h 1244"/>
                  <a:gd name="T98" fmla="*/ 1455 w 1460"/>
                  <a:gd name="T99" fmla="*/ 1013 h 1244"/>
                  <a:gd name="T100" fmla="*/ 1366 w 1460"/>
                  <a:gd name="T101" fmla="*/ 1158 h 1244"/>
                  <a:gd name="T102" fmla="*/ 1302 w 1460"/>
                  <a:gd name="T103" fmla="*/ 1130 h 1244"/>
                  <a:gd name="T104" fmla="*/ 1318 w 1460"/>
                  <a:gd name="T105" fmla="*/ 1089 h 1244"/>
                  <a:gd name="T106" fmla="*/ 167 w 1460"/>
                  <a:gd name="T107" fmla="*/ 1082 h 1244"/>
                  <a:gd name="T108" fmla="*/ 224 w 1460"/>
                  <a:gd name="T109" fmla="*/ 1124 h 1244"/>
                  <a:gd name="T110" fmla="*/ 150 w 1460"/>
                  <a:gd name="T111" fmla="*/ 1156 h 1244"/>
                  <a:gd name="T112" fmla="*/ 118 w 1460"/>
                  <a:gd name="T113" fmla="*/ 1154 h 124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1460" h="1244">
                    <a:moveTo>
                      <a:pt x="94" y="999"/>
                    </a:moveTo>
                    <a:lnTo>
                      <a:pt x="75" y="996"/>
                    </a:lnTo>
                    <a:lnTo>
                      <a:pt x="59" y="996"/>
                    </a:lnTo>
                    <a:lnTo>
                      <a:pt x="44" y="998"/>
                    </a:lnTo>
                    <a:lnTo>
                      <a:pt x="33" y="1002"/>
                    </a:lnTo>
                    <a:lnTo>
                      <a:pt x="23" y="1008"/>
                    </a:lnTo>
                    <a:lnTo>
                      <a:pt x="14" y="1016"/>
                    </a:lnTo>
                    <a:lnTo>
                      <a:pt x="8" y="1025"/>
                    </a:lnTo>
                    <a:lnTo>
                      <a:pt x="3" y="1036"/>
                    </a:lnTo>
                    <a:lnTo>
                      <a:pt x="1" y="1049"/>
                    </a:lnTo>
                    <a:lnTo>
                      <a:pt x="0" y="1063"/>
                    </a:lnTo>
                    <a:lnTo>
                      <a:pt x="1" y="1079"/>
                    </a:lnTo>
                    <a:lnTo>
                      <a:pt x="3" y="1097"/>
                    </a:lnTo>
                    <a:lnTo>
                      <a:pt x="8" y="1115"/>
                    </a:lnTo>
                    <a:lnTo>
                      <a:pt x="14" y="1135"/>
                    </a:lnTo>
                    <a:lnTo>
                      <a:pt x="22" y="1157"/>
                    </a:lnTo>
                    <a:lnTo>
                      <a:pt x="31" y="1180"/>
                    </a:lnTo>
                    <a:lnTo>
                      <a:pt x="37" y="1193"/>
                    </a:lnTo>
                    <a:lnTo>
                      <a:pt x="45" y="1204"/>
                    </a:lnTo>
                    <a:lnTo>
                      <a:pt x="54" y="1214"/>
                    </a:lnTo>
                    <a:lnTo>
                      <a:pt x="62" y="1222"/>
                    </a:lnTo>
                    <a:lnTo>
                      <a:pt x="72" y="1228"/>
                    </a:lnTo>
                    <a:lnTo>
                      <a:pt x="83" y="1234"/>
                    </a:lnTo>
                    <a:lnTo>
                      <a:pt x="93" y="1237"/>
                    </a:lnTo>
                    <a:lnTo>
                      <a:pt x="104" y="1240"/>
                    </a:lnTo>
                    <a:lnTo>
                      <a:pt x="116" y="1242"/>
                    </a:lnTo>
                    <a:lnTo>
                      <a:pt x="128" y="1243"/>
                    </a:lnTo>
                    <a:lnTo>
                      <a:pt x="140" y="1243"/>
                    </a:lnTo>
                    <a:lnTo>
                      <a:pt x="152" y="1243"/>
                    </a:lnTo>
                    <a:lnTo>
                      <a:pt x="163" y="1242"/>
                    </a:lnTo>
                    <a:lnTo>
                      <a:pt x="176" y="1241"/>
                    </a:lnTo>
                    <a:lnTo>
                      <a:pt x="188" y="1240"/>
                    </a:lnTo>
                    <a:lnTo>
                      <a:pt x="200" y="1239"/>
                    </a:lnTo>
                    <a:lnTo>
                      <a:pt x="211" y="1236"/>
                    </a:lnTo>
                    <a:lnTo>
                      <a:pt x="221" y="1232"/>
                    </a:lnTo>
                    <a:lnTo>
                      <a:pt x="231" y="1230"/>
                    </a:lnTo>
                    <a:lnTo>
                      <a:pt x="237" y="1227"/>
                    </a:lnTo>
                    <a:lnTo>
                      <a:pt x="243" y="1225"/>
                    </a:lnTo>
                    <a:lnTo>
                      <a:pt x="247" y="1223"/>
                    </a:lnTo>
                    <a:lnTo>
                      <a:pt x="251" y="1221"/>
                    </a:lnTo>
                    <a:lnTo>
                      <a:pt x="254" y="1219"/>
                    </a:lnTo>
                    <a:lnTo>
                      <a:pt x="256" y="1217"/>
                    </a:lnTo>
                    <a:lnTo>
                      <a:pt x="257" y="1216"/>
                    </a:lnTo>
                    <a:lnTo>
                      <a:pt x="260" y="1214"/>
                    </a:lnTo>
                    <a:lnTo>
                      <a:pt x="261" y="1213"/>
                    </a:lnTo>
                    <a:lnTo>
                      <a:pt x="263" y="1211"/>
                    </a:lnTo>
                    <a:lnTo>
                      <a:pt x="265" y="1210"/>
                    </a:lnTo>
                    <a:lnTo>
                      <a:pt x="266" y="1209"/>
                    </a:lnTo>
                    <a:lnTo>
                      <a:pt x="269" y="1207"/>
                    </a:lnTo>
                    <a:lnTo>
                      <a:pt x="276" y="1201"/>
                    </a:lnTo>
                    <a:lnTo>
                      <a:pt x="281" y="1193"/>
                    </a:lnTo>
                    <a:lnTo>
                      <a:pt x="285" y="1181"/>
                    </a:lnTo>
                    <a:lnTo>
                      <a:pt x="290" y="1166"/>
                    </a:lnTo>
                    <a:lnTo>
                      <a:pt x="293" y="1150"/>
                    </a:lnTo>
                    <a:lnTo>
                      <a:pt x="295" y="1132"/>
                    </a:lnTo>
                    <a:lnTo>
                      <a:pt x="297" y="1112"/>
                    </a:lnTo>
                    <a:lnTo>
                      <a:pt x="298" y="1092"/>
                    </a:lnTo>
                    <a:lnTo>
                      <a:pt x="299" y="1071"/>
                    </a:lnTo>
                    <a:lnTo>
                      <a:pt x="299" y="1050"/>
                    </a:lnTo>
                    <a:lnTo>
                      <a:pt x="299" y="1029"/>
                    </a:lnTo>
                    <a:lnTo>
                      <a:pt x="299" y="1010"/>
                    </a:lnTo>
                    <a:lnTo>
                      <a:pt x="299" y="992"/>
                    </a:lnTo>
                    <a:lnTo>
                      <a:pt x="299" y="975"/>
                    </a:lnTo>
                    <a:lnTo>
                      <a:pt x="299" y="961"/>
                    </a:lnTo>
                    <a:lnTo>
                      <a:pt x="299" y="949"/>
                    </a:lnTo>
                    <a:lnTo>
                      <a:pt x="298" y="938"/>
                    </a:lnTo>
                    <a:lnTo>
                      <a:pt x="298" y="927"/>
                    </a:lnTo>
                    <a:lnTo>
                      <a:pt x="297" y="916"/>
                    </a:lnTo>
                    <a:lnTo>
                      <a:pt x="295" y="904"/>
                    </a:lnTo>
                    <a:lnTo>
                      <a:pt x="294" y="893"/>
                    </a:lnTo>
                    <a:lnTo>
                      <a:pt x="292" y="882"/>
                    </a:lnTo>
                    <a:lnTo>
                      <a:pt x="291" y="871"/>
                    </a:lnTo>
                    <a:lnTo>
                      <a:pt x="288" y="859"/>
                    </a:lnTo>
                    <a:lnTo>
                      <a:pt x="287" y="848"/>
                    </a:lnTo>
                    <a:lnTo>
                      <a:pt x="286" y="837"/>
                    </a:lnTo>
                    <a:lnTo>
                      <a:pt x="285" y="826"/>
                    </a:lnTo>
                    <a:lnTo>
                      <a:pt x="285" y="815"/>
                    </a:lnTo>
                    <a:lnTo>
                      <a:pt x="285" y="804"/>
                    </a:lnTo>
                    <a:lnTo>
                      <a:pt x="285" y="793"/>
                    </a:lnTo>
                    <a:lnTo>
                      <a:pt x="286" y="782"/>
                    </a:lnTo>
                    <a:lnTo>
                      <a:pt x="290" y="772"/>
                    </a:lnTo>
                    <a:lnTo>
                      <a:pt x="292" y="764"/>
                    </a:lnTo>
                    <a:lnTo>
                      <a:pt x="294" y="758"/>
                    </a:lnTo>
                    <a:lnTo>
                      <a:pt x="297" y="751"/>
                    </a:lnTo>
                    <a:lnTo>
                      <a:pt x="301" y="744"/>
                    </a:lnTo>
                    <a:lnTo>
                      <a:pt x="304" y="738"/>
                    </a:lnTo>
                    <a:lnTo>
                      <a:pt x="308" y="731"/>
                    </a:lnTo>
                    <a:lnTo>
                      <a:pt x="313" y="726"/>
                    </a:lnTo>
                    <a:lnTo>
                      <a:pt x="317" y="720"/>
                    </a:lnTo>
                    <a:lnTo>
                      <a:pt x="323" y="715"/>
                    </a:lnTo>
                    <a:lnTo>
                      <a:pt x="329" y="710"/>
                    </a:lnTo>
                    <a:lnTo>
                      <a:pt x="334" y="706"/>
                    </a:lnTo>
                    <a:lnTo>
                      <a:pt x="340" y="702"/>
                    </a:lnTo>
                    <a:lnTo>
                      <a:pt x="345" y="698"/>
                    </a:lnTo>
                    <a:lnTo>
                      <a:pt x="352" y="695"/>
                    </a:lnTo>
                    <a:lnTo>
                      <a:pt x="357" y="692"/>
                    </a:lnTo>
                    <a:lnTo>
                      <a:pt x="363" y="690"/>
                    </a:lnTo>
                    <a:lnTo>
                      <a:pt x="369" y="690"/>
                    </a:lnTo>
                    <a:lnTo>
                      <a:pt x="374" y="692"/>
                    </a:lnTo>
                    <a:lnTo>
                      <a:pt x="381" y="695"/>
                    </a:lnTo>
                    <a:lnTo>
                      <a:pt x="386" y="701"/>
                    </a:lnTo>
                    <a:lnTo>
                      <a:pt x="392" y="707"/>
                    </a:lnTo>
                    <a:lnTo>
                      <a:pt x="397" y="713"/>
                    </a:lnTo>
                    <a:lnTo>
                      <a:pt x="402" y="720"/>
                    </a:lnTo>
                    <a:lnTo>
                      <a:pt x="407" y="726"/>
                    </a:lnTo>
                    <a:lnTo>
                      <a:pt x="403" y="721"/>
                    </a:lnTo>
                    <a:lnTo>
                      <a:pt x="400" y="716"/>
                    </a:lnTo>
                    <a:lnTo>
                      <a:pt x="396" y="710"/>
                    </a:lnTo>
                    <a:lnTo>
                      <a:pt x="393" y="703"/>
                    </a:lnTo>
                    <a:lnTo>
                      <a:pt x="389" y="696"/>
                    </a:lnTo>
                    <a:lnTo>
                      <a:pt x="386" y="689"/>
                    </a:lnTo>
                    <a:lnTo>
                      <a:pt x="383" y="681"/>
                    </a:lnTo>
                    <a:lnTo>
                      <a:pt x="379" y="673"/>
                    </a:lnTo>
                    <a:lnTo>
                      <a:pt x="376" y="664"/>
                    </a:lnTo>
                    <a:lnTo>
                      <a:pt x="373" y="655"/>
                    </a:lnTo>
                    <a:lnTo>
                      <a:pt x="371" y="647"/>
                    </a:lnTo>
                    <a:lnTo>
                      <a:pt x="368" y="637"/>
                    </a:lnTo>
                    <a:lnTo>
                      <a:pt x="366" y="628"/>
                    </a:lnTo>
                    <a:lnTo>
                      <a:pt x="363" y="618"/>
                    </a:lnTo>
                    <a:lnTo>
                      <a:pt x="361" y="608"/>
                    </a:lnTo>
                    <a:lnTo>
                      <a:pt x="359" y="598"/>
                    </a:lnTo>
                    <a:lnTo>
                      <a:pt x="356" y="588"/>
                    </a:lnTo>
                    <a:lnTo>
                      <a:pt x="355" y="578"/>
                    </a:lnTo>
                    <a:lnTo>
                      <a:pt x="353" y="568"/>
                    </a:lnTo>
                    <a:lnTo>
                      <a:pt x="351" y="559"/>
                    </a:lnTo>
                    <a:lnTo>
                      <a:pt x="349" y="549"/>
                    </a:lnTo>
                    <a:lnTo>
                      <a:pt x="347" y="539"/>
                    </a:lnTo>
                    <a:lnTo>
                      <a:pt x="346" y="530"/>
                    </a:lnTo>
                    <a:lnTo>
                      <a:pt x="345" y="521"/>
                    </a:lnTo>
                    <a:lnTo>
                      <a:pt x="343" y="512"/>
                    </a:lnTo>
                    <a:lnTo>
                      <a:pt x="342" y="503"/>
                    </a:lnTo>
                    <a:lnTo>
                      <a:pt x="342" y="495"/>
                    </a:lnTo>
                    <a:lnTo>
                      <a:pt x="341" y="487"/>
                    </a:lnTo>
                    <a:lnTo>
                      <a:pt x="340" y="480"/>
                    </a:lnTo>
                    <a:lnTo>
                      <a:pt x="340" y="473"/>
                    </a:lnTo>
                    <a:lnTo>
                      <a:pt x="340" y="466"/>
                    </a:lnTo>
                    <a:lnTo>
                      <a:pt x="339" y="460"/>
                    </a:lnTo>
                    <a:lnTo>
                      <a:pt x="339" y="450"/>
                    </a:lnTo>
                    <a:lnTo>
                      <a:pt x="339" y="439"/>
                    </a:lnTo>
                    <a:lnTo>
                      <a:pt x="338" y="428"/>
                    </a:lnTo>
                    <a:lnTo>
                      <a:pt x="338" y="418"/>
                    </a:lnTo>
                    <a:lnTo>
                      <a:pt x="338" y="407"/>
                    </a:lnTo>
                    <a:lnTo>
                      <a:pt x="338" y="397"/>
                    </a:lnTo>
                    <a:lnTo>
                      <a:pt x="338" y="387"/>
                    </a:lnTo>
                    <a:lnTo>
                      <a:pt x="338" y="378"/>
                    </a:lnTo>
                    <a:lnTo>
                      <a:pt x="338" y="368"/>
                    </a:lnTo>
                    <a:lnTo>
                      <a:pt x="338" y="358"/>
                    </a:lnTo>
                    <a:lnTo>
                      <a:pt x="338" y="349"/>
                    </a:lnTo>
                    <a:lnTo>
                      <a:pt x="339" y="340"/>
                    </a:lnTo>
                    <a:lnTo>
                      <a:pt x="339" y="331"/>
                    </a:lnTo>
                    <a:lnTo>
                      <a:pt x="340" y="321"/>
                    </a:lnTo>
                    <a:lnTo>
                      <a:pt x="340" y="313"/>
                    </a:lnTo>
                    <a:lnTo>
                      <a:pt x="342" y="303"/>
                    </a:lnTo>
                    <a:lnTo>
                      <a:pt x="342" y="294"/>
                    </a:lnTo>
                    <a:lnTo>
                      <a:pt x="343" y="286"/>
                    </a:lnTo>
                    <a:lnTo>
                      <a:pt x="345" y="276"/>
                    </a:lnTo>
                    <a:lnTo>
                      <a:pt x="346" y="267"/>
                    </a:lnTo>
                    <a:lnTo>
                      <a:pt x="347" y="259"/>
                    </a:lnTo>
                    <a:lnTo>
                      <a:pt x="349" y="249"/>
                    </a:lnTo>
                    <a:lnTo>
                      <a:pt x="352" y="240"/>
                    </a:lnTo>
                    <a:lnTo>
                      <a:pt x="354" y="231"/>
                    </a:lnTo>
                    <a:lnTo>
                      <a:pt x="356" y="221"/>
                    </a:lnTo>
                    <a:lnTo>
                      <a:pt x="358" y="212"/>
                    </a:lnTo>
                    <a:lnTo>
                      <a:pt x="361" y="203"/>
                    </a:lnTo>
                    <a:lnTo>
                      <a:pt x="364" y="193"/>
                    </a:lnTo>
                    <a:lnTo>
                      <a:pt x="367" y="183"/>
                    </a:lnTo>
                    <a:lnTo>
                      <a:pt x="370" y="173"/>
                    </a:lnTo>
                    <a:lnTo>
                      <a:pt x="374" y="163"/>
                    </a:lnTo>
                    <a:lnTo>
                      <a:pt x="377" y="152"/>
                    </a:lnTo>
                    <a:lnTo>
                      <a:pt x="379" y="148"/>
                    </a:lnTo>
                    <a:lnTo>
                      <a:pt x="383" y="144"/>
                    </a:lnTo>
                    <a:lnTo>
                      <a:pt x="387" y="139"/>
                    </a:lnTo>
                    <a:lnTo>
                      <a:pt x="392" y="135"/>
                    </a:lnTo>
                    <a:lnTo>
                      <a:pt x="397" y="130"/>
                    </a:lnTo>
                    <a:lnTo>
                      <a:pt x="403" y="125"/>
                    </a:lnTo>
                    <a:lnTo>
                      <a:pt x="409" y="121"/>
                    </a:lnTo>
                    <a:lnTo>
                      <a:pt x="417" y="116"/>
                    </a:lnTo>
                    <a:lnTo>
                      <a:pt x="424" y="112"/>
                    </a:lnTo>
                    <a:lnTo>
                      <a:pt x="431" y="109"/>
                    </a:lnTo>
                    <a:lnTo>
                      <a:pt x="437" y="106"/>
                    </a:lnTo>
                    <a:lnTo>
                      <a:pt x="445" y="104"/>
                    </a:lnTo>
                    <a:lnTo>
                      <a:pt x="451" y="103"/>
                    </a:lnTo>
                    <a:lnTo>
                      <a:pt x="456" y="103"/>
                    </a:lnTo>
                    <a:lnTo>
                      <a:pt x="461" y="104"/>
                    </a:lnTo>
                    <a:lnTo>
                      <a:pt x="466" y="106"/>
                    </a:lnTo>
                    <a:lnTo>
                      <a:pt x="482" y="118"/>
                    </a:lnTo>
                    <a:lnTo>
                      <a:pt x="496" y="129"/>
                    </a:lnTo>
                    <a:lnTo>
                      <a:pt x="510" y="139"/>
                    </a:lnTo>
                    <a:lnTo>
                      <a:pt x="520" y="148"/>
                    </a:lnTo>
                    <a:lnTo>
                      <a:pt x="530" y="156"/>
                    </a:lnTo>
                    <a:lnTo>
                      <a:pt x="538" y="163"/>
                    </a:lnTo>
                    <a:lnTo>
                      <a:pt x="545" y="170"/>
                    </a:lnTo>
                    <a:lnTo>
                      <a:pt x="550" y="175"/>
                    </a:lnTo>
                    <a:lnTo>
                      <a:pt x="555" y="180"/>
                    </a:lnTo>
                    <a:lnTo>
                      <a:pt x="558" y="184"/>
                    </a:lnTo>
                    <a:lnTo>
                      <a:pt x="561" y="187"/>
                    </a:lnTo>
                    <a:lnTo>
                      <a:pt x="564" y="190"/>
                    </a:lnTo>
                    <a:lnTo>
                      <a:pt x="565" y="192"/>
                    </a:lnTo>
                    <a:lnTo>
                      <a:pt x="566" y="194"/>
                    </a:lnTo>
                    <a:lnTo>
                      <a:pt x="567" y="195"/>
                    </a:lnTo>
                    <a:lnTo>
                      <a:pt x="567" y="366"/>
                    </a:lnTo>
                    <a:lnTo>
                      <a:pt x="569" y="372"/>
                    </a:lnTo>
                    <a:lnTo>
                      <a:pt x="574" y="378"/>
                    </a:lnTo>
                    <a:lnTo>
                      <a:pt x="584" y="382"/>
                    </a:lnTo>
                    <a:lnTo>
                      <a:pt x="596" y="387"/>
                    </a:lnTo>
                    <a:lnTo>
                      <a:pt x="611" y="390"/>
                    </a:lnTo>
                    <a:lnTo>
                      <a:pt x="628" y="392"/>
                    </a:lnTo>
                    <a:lnTo>
                      <a:pt x="646" y="395"/>
                    </a:lnTo>
                    <a:lnTo>
                      <a:pt x="665" y="396"/>
                    </a:lnTo>
                    <a:lnTo>
                      <a:pt x="685" y="396"/>
                    </a:lnTo>
                    <a:lnTo>
                      <a:pt x="703" y="395"/>
                    </a:lnTo>
                    <a:lnTo>
                      <a:pt x="722" y="394"/>
                    </a:lnTo>
                    <a:lnTo>
                      <a:pt x="739" y="391"/>
                    </a:lnTo>
                    <a:lnTo>
                      <a:pt x="755" y="388"/>
                    </a:lnTo>
                    <a:lnTo>
                      <a:pt x="768" y="383"/>
                    </a:lnTo>
                    <a:lnTo>
                      <a:pt x="779" y="378"/>
                    </a:lnTo>
                    <a:lnTo>
                      <a:pt x="787" y="371"/>
                    </a:lnTo>
                    <a:lnTo>
                      <a:pt x="789" y="368"/>
                    </a:lnTo>
                    <a:lnTo>
                      <a:pt x="790" y="361"/>
                    </a:lnTo>
                    <a:lnTo>
                      <a:pt x="791" y="353"/>
                    </a:lnTo>
                    <a:lnTo>
                      <a:pt x="792" y="344"/>
                    </a:lnTo>
                    <a:lnTo>
                      <a:pt x="793" y="333"/>
                    </a:lnTo>
                    <a:lnTo>
                      <a:pt x="793" y="321"/>
                    </a:lnTo>
                    <a:lnTo>
                      <a:pt x="793" y="309"/>
                    </a:lnTo>
                    <a:lnTo>
                      <a:pt x="793" y="295"/>
                    </a:lnTo>
                    <a:lnTo>
                      <a:pt x="792" y="281"/>
                    </a:lnTo>
                    <a:lnTo>
                      <a:pt x="792" y="267"/>
                    </a:lnTo>
                    <a:lnTo>
                      <a:pt x="792" y="252"/>
                    </a:lnTo>
                    <a:lnTo>
                      <a:pt x="792" y="238"/>
                    </a:lnTo>
                    <a:lnTo>
                      <a:pt x="792" y="224"/>
                    </a:lnTo>
                    <a:lnTo>
                      <a:pt x="793" y="210"/>
                    </a:lnTo>
                    <a:lnTo>
                      <a:pt x="794" y="197"/>
                    </a:lnTo>
                    <a:lnTo>
                      <a:pt x="795" y="185"/>
                    </a:lnTo>
                    <a:lnTo>
                      <a:pt x="812" y="180"/>
                    </a:lnTo>
                    <a:lnTo>
                      <a:pt x="825" y="175"/>
                    </a:lnTo>
                    <a:lnTo>
                      <a:pt x="838" y="171"/>
                    </a:lnTo>
                    <a:lnTo>
                      <a:pt x="849" y="165"/>
                    </a:lnTo>
                    <a:lnTo>
                      <a:pt x="859" y="160"/>
                    </a:lnTo>
                    <a:lnTo>
                      <a:pt x="869" y="155"/>
                    </a:lnTo>
                    <a:lnTo>
                      <a:pt x="877" y="149"/>
                    </a:lnTo>
                    <a:lnTo>
                      <a:pt x="885" y="144"/>
                    </a:lnTo>
                    <a:lnTo>
                      <a:pt x="891" y="139"/>
                    </a:lnTo>
                    <a:lnTo>
                      <a:pt x="899" y="133"/>
                    </a:lnTo>
                    <a:lnTo>
                      <a:pt x="906" y="128"/>
                    </a:lnTo>
                    <a:lnTo>
                      <a:pt x="912" y="122"/>
                    </a:lnTo>
                    <a:lnTo>
                      <a:pt x="919" y="117"/>
                    </a:lnTo>
                    <a:lnTo>
                      <a:pt x="926" y="111"/>
                    </a:lnTo>
                    <a:lnTo>
                      <a:pt x="935" y="106"/>
                    </a:lnTo>
                    <a:lnTo>
                      <a:pt x="942" y="100"/>
                    </a:lnTo>
                    <a:lnTo>
                      <a:pt x="949" y="97"/>
                    </a:lnTo>
                    <a:lnTo>
                      <a:pt x="956" y="95"/>
                    </a:lnTo>
                    <a:lnTo>
                      <a:pt x="963" y="94"/>
                    </a:lnTo>
                    <a:lnTo>
                      <a:pt x="969" y="95"/>
                    </a:lnTo>
                    <a:lnTo>
                      <a:pt x="974" y="97"/>
                    </a:lnTo>
                    <a:lnTo>
                      <a:pt x="980" y="101"/>
                    </a:lnTo>
                    <a:lnTo>
                      <a:pt x="984" y="106"/>
                    </a:lnTo>
                    <a:lnTo>
                      <a:pt x="990" y="112"/>
                    </a:lnTo>
                    <a:lnTo>
                      <a:pt x="995" y="119"/>
                    </a:lnTo>
                    <a:lnTo>
                      <a:pt x="999" y="127"/>
                    </a:lnTo>
                    <a:lnTo>
                      <a:pt x="1003" y="136"/>
                    </a:lnTo>
                    <a:lnTo>
                      <a:pt x="1007" y="146"/>
                    </a:lnTo>
                    <a:lnTo>
                      <a:pt x="1010" y="156"/>
                    </a:lnTo>
                    <a:lnTo>
                      <a:pt x="1013" y="167"/>
                    </a:lnTo>
                    <a:lnTo>
                      <a:pt x="1016" y="179"/>
                    </a:lnTo>
                    <a:lnTo>
                      <a:pt x="1020" y="191"/>
                    </a:lnTo>
                    <a:lnTo>
                      <a:pt x="1023" y="203"/>
                    </a:lnTo>
                    <a:lnTo>
                      <a:pt x="1025" y="216"/>
                    </a:lnTo>
                    <a:lnTo>
                      <a:pt x="1027" y="228"/>
                    </a:lnTo>
                    <a:lnTo>
                      <a:pt x="1029" y="241"/>
                    </a:lnTo>
                    <a:lnTo>
                      <a:pt x="1031" y="254"/>
                    </a:lnTo>
                    <a:lnTo>
                      <a:pt x="1033" y="267"/>
                    </a:lnTo>
                    <a:lnTo>
                      <a:pt x="1034" y="280"/>
                    </a:lnTo>
                    <a:lnTo>
                      <a:pt x="1035" y="292"/>
                    </a:lnTo>
                    <a:lnTo>
                      <a:pt x="1036" y="304"/>
                    </a:lnTo>
                    <a:lnTo>
                      <a:pt x="1037" y="315"/>
                    </a:lnTo>
                    <a:lnTo>
                      <a:pt x="1038" y="327"/>
                    </a:lnTo>
                    <a:lnTo>
                      <a:pt x="1038" y="337"/>
                    </a:lnTo>
                    <a:lnTo>
                      <a:pt x="1039" y="347"/>
                    </a:lnTo>
                    <a:lnTo>
                      <a:pt x="1039" y="356"/>
                    </a:lnTo>
                    <a:lnTo>
                      <a:pt x="1040" y="365"/>
                    </a:lnTo>
                    <a:lnTo>
                      <a:pt x="1040" y="372"/>
                    </a:lnTo>
                    <a:lnTo>
                      <a:pt x="1040" y="388"/>
                    </a:lnTo>
                    <a:lnTo>
                      <a:pt x="1040" y="403"/>
                    </a:lnTo>
                    <a:lnTo>
                      <a:pt x="1039" y="418"/>
                    </a:lnTo>
                    <a:lnTo>
                      <a:pt x="1039" y="432"/>
                    </a:lnTo>
                    <a:lnTo>
                      <a:pt x="1038" y="447"/>
                    </a:lnTo>
                    <a:lnTo>
                      <a:pt x="1038" y="461"/>
                    </a:lnTo>
                    <a:lnTo>
                      <a:pt x="1037" y="474"/>
                    </a:lnTo>
                    <a:lnTo>
                      <a:pt x="1036" y="487"/>
                    </a:lnTo>
                    <a:lnTo>
                      <a:pt x="1035" y="500"/>
                    </a:lnTo>
                    <a:lnTo>
                      <a:pt x="1033" y="513"/>
                    </a:lnTo>
                    <a:lnTo>
                      <a:pt x="1033" y="525"/>
                    </a:lnTo>
                    <a:lnTo>
                      <a:pt x="1031" y="537"/>
                    </a:lnTo>
                    <a:lnTo>
                      <a:pt x="1030" y="549"/>
                    </a:lnTo>
                    <a:lnTo>
                      <a:pt x="1028" y="561"/>
                    </a:lnTo>
                    <a:lnTo>
                      <a:pt x="1026" y="572"/>
                    </a:lnTo>
                    <a:lnTo>
                      <a:pt x="1023" y="582"/>
                    </a:lnTo>
                    <a:lnTo>
                      <a:pt x="1021" y="593"/>
                    </a:lnTo>
                    <a:lnTo>
                      <a:pt x="1018" y="603"/>
                    </a:lnTo>
                    <a:lnTo>
                      <a:pt x="1015" y="613"/>
                    </a:lnTo>
                    <a:lnTo>
                      <a:pt x="1012" y="622"/>
                    </a:lnTo>
                    <a:lnTo>
                      <a:pt x="1010" y="631"/>
                    </a:lnTo>
                    <a:lnTo>
                      <a:pt x="1007" y="641"/>
                    </a:lnTo>
                    <a:lnTo>
                      <a:pt x="1003" y="650"/>
                    </a:lnTo>
                    <a:lnTo>
                      <a:pt x="1000" y="658"/>
                    </a:lnTo>
                    <a:lnTo>
                      <a:pt x="997" y="666"/>
                    </a:lnTo>
                    <a:lnTo>
                      <a:pt x="993" y="675"/>
                    </a:lnTo>
                    <a:lnTo>
                      <a:pt x="988" y="683"/>
                    </a:lnTo>
                    <a:lnTo>
                      <a:pt x="984" y="690"/>
                    </a:lnTo>
                    <a:lnTo>
                      <a:pt x="980" y="697"/>
                    </a:lnTo>
                    <a:lnTo>
                      <a:pt x="976" y="704"/>
                    </a:lnTo>
                    <a:lnTo>
                      <a:pt x="971" y="711"/>
                    </a:lnTo>
                    <a:lnTo>
                      <a:pt x="966" y="718"/>
                    </a:lnTo>
                    <a:lnTo>
                      <a:pt x="970" y="713"/>
                    </a:lnTo>
                    <a:lnTo>
                      <a:pt x="973" y="709"/>
                    </a:lnTo>
                    <a:lnTo>
                      <a:pt x="977" y="704"/>
                    </a:lnTo>
                    <a:lnTo>
                      <a:pt x="980" y="699"/>
                    </a:lnTo>
                    <a:lnTo>
                      <a:pt x="984" y="694"/>
                    </a:lnTo>
                    <a:lnTo>
                      <a:pt x="987" y="688"/>
                    </a:lnTo>
                    <a:lnTo>
                      <a:pt x="992" y="682"/>
                    </a:lnTo>
                    <a:lnTo>
                      <a:pt x="996" y="676"/>
                    </a:lnTo>
                    <a:lnTo>
                      <a:pt x="1000" y="671"/>
                    </a:lnTo>
                    <a:lnTo>
                      <a:pt x="1003" y="666"/>
                    </a:lnTo>
                    <a:lnTo>
                      <a:pt x="1007" y="662"/>
                    </a:lnTo>
                    <a:lnTo>
                      <a:pt x="1011" y="658"/>
                    </a:lnTo>
                    <a:lnTo>
                      <a:pt x="1015" y="655"/>
                    </a:lnTo>
                    <a:lnTo>
                      <a:pt x="1020" y="652"/>
                    </a:lnTo>
                    <a:lnTo>
                      <a:pt x="1024" y="651"/>
                    </a:lnTo>
                    <a:lnTo>
                      <a:pt x="1028" y="650"/>
                    </a:lnTo>
                    <a:lnTo>
                      <a:pt x="1033" y="650"/>
                    </a:lnTo>
                    <a:lnTo>
                      <a:pt x="1038" y="650"/>
                    </a:lnTo>
                    <a:lnTo>
                      <a:pt x="1044" y="651"/>
                    </a:lnTo>
                    <a:lnTo>
                      <a:pt x="1051" y="652"/>
                    </a:lnTo>
                    <a:lnTo>
                      <a:pt x="1056" y="654"/>
                    </a:lnTo>
                    <a:lnTo>
                      <a:pt x="1062" y="656"/>
                    </a:lnTo>
                    <a:lnTo>
                      <a:pt x="1067" y="658"/>
                    </a:lnTo>
                    <a:lnTo>
                      <a:pt x="1073" y="661"/>
                    </a:lnTo>
                    <a:lnTo>
                      <a:pt x="1078" y="664"/>
                    </a:lnTo>
                    <a:lnTo>
                      <a:pt x="1084" y="668"/>
                    </a:lnTo>
                    <a:lnTo>
                      <a:pt x="1089" y="672"/>
                    </a:lnTo>
                    <a:lnTo>
                      <a:pt x="1093" y="676"/>
                    </a:lnTo>
                    <a:lnTo>
                      <a:pt x="1097" y="681"/>
                    </a:lnTo>
                    <a:lnTo>
                      <a:pt x="1101" y="687"/>
                    </a:lnTo>
                    <a:lnTo>
                      <a:pt x="1104" y="692"/>
                    </a:lnTo>
                    <a:lnTo>
                      <a:pt x="1107" y="698"/>
                    </a:lnTo>
                    <a:lnTo>
                      <a:pt x="1111" y="709"/>
                    </a:lnTo>
                    <a:lnTo>
                      <a:pt x="1114" y="720"/>
                    </a:lnTo>
                    <a:lnTo>
                      <a:pt x="1117" y="732"/>
                    </a:lnTo>
                    <a:lnTo>
                      <a:pt x="1119" y="744"/>
                    </a:lnTo>
                    <a:lnTo>
                      <a:pt x="1121" y="756"/>
                    </a:lnTo>
                    <a:lnTo>
                      <a:pt x="1122" y="768"/>
                    </a:lnTo>
                    <a:lnTo>
                      <a:pt x="1123" y="781"/>
                    </a:lnTo>
                    <a:lnTo>
                      <a:pt x="1123" y="793"/>
                    </a:lnTo>
                    <a:lnTo>
                      <a:pt x="1123" y="806"/>
                    </a:lnTo>
                    <a:lnTo>
                      <a:pt x="1123" y="818"/>
                    </a:lnTo>
                    <a:lnTo>
                      <a:pt x="1123" y="831"/>
                    </a:lnTo>
                    <a:lnTo>
                      <a:pt x="1123" y="844"/>
                    </a:lnTo>
                    <a:lnTo>
                      <a:pt x="1124" y="856"/>
                    </a:lnTo>
                    <a:lnTo>
                      <a:pt x="1124" y="869"/>
                    </a:lnTo>
                    <a:lnTo>
                      <a:pt x="1124" y="881"/>
                    </a:lnTo>
                    <a:lnTo>
                      <a:pt x="1125" y="893"/>
                    </a:lnTo>
                    <a:lnTo>
                      <a:pt x="1126" y="904"/>
                    </a:lnTo>
                    <a:lnTo>
                      <a:pt x="1127" y="914"/>
                    </a:lnTo>
                    <a:lnTo>
                      <a:pt x="1128" y="924"/>
                    </a:lnTo>
                    <a:lnTo>
                      <a:pt x="1129" y="934"/>
                    </a:lnTo>
                    <a:lnTo>
                      <a:pt x="1129" y="943"/>
                    </a:lnTo>
                    <a:lnTo>
                      <a:pt x="1131" y="952"/>
                    </a:lnTo>
                    <a:lnTo>
                      <a:pt x="1131" y="960"/>
                    </a:lnTo>
                    <a:lnTo>
                      <a:pt x="1132" y="969"/>
                    </a:lnTo>
                    <a:lnTo>
                      <a:pt x="1133" y="977"/>
                    </a:lnTo>
                    <a:lnTo>
                      <a:pt x="1134" y="985"/>
                    </a:lnTo>
                    <a:lnTo>
                      <a:pt x="1135" y="993"/>
                    </a:lnTo>
                    <a:lnTo>
                      <a:pt x="1136" y="1001"/>
                    </a:lnTo>
                    <a:lnTo>
                      <a:pt x="1137" y="1008"/>
                    </a:lnTo>
                    <a:lnTo>
                      <a:pt x="1138" y="1016"/>
                    </a:lnTo>
                    <a:lnTo>
                      <a:pt x="1140" y="1023"/>
                    </a:lnTo>
                    <a:lnTo>
                      <a:pt x="1142" y="1031"/>
                    </a:lnTo>
                    <a:lnTo>
                      <a:pt x="1144" y="1038"/>
                    </a:lnTo>
                    <a:lnTo>
                      <a:pt x="1145" y="1045"/>
                    </a:lnTo>
                    <a:lnTo>
                      <a:pt x="1147" y="1052"/>
                    </a:lnTo>
                    <a:lnTo>
                      <a:pt x="1148" y="1060"/>
                    </a:lnTo>
                    <a:lnTo>
                      <a:pt x="1150" y="1067"/>
                    </a:lnTo>
                    <a:lnTo>
                      <a:pt x="1152" y="1075"/>
                    </a:lnTo>
                    <a:lnTo>
                      <a:pt x="1154" y="1082"/>
                    </a:lnTo>
                    <a:lnTo>
                      <a:pt x="1156" y="1090"/>
                    </a:lnTo>
                    <a:lnTo>
                      <a:pt x="1158" y="1098"/>
                    </a:lnTo>
                    <a:lnTo>
                      <a:pt x="1160" y="1106"/>
                    </a:lnTo>
                    <a:lnTo>
                      <a:pt x="1163" y="1114"/>
                    </a:lnTo>
                    <a:lnTo>
                      <a:pt x="1166" y="1123"/>
                    </a:lnTo>
                    <a:lnTo>
                      <a:pt x="1168" y="1132"/>
                    </a:lnTo>
                    <a:lnTo>
                      <a:pt x="1172" y="1140"/>
                    </a:lnTo>
                    <a:lnTo>
                      <a:pt x="1175" y="1150"/>
                    </a:lnTo>
                    <a:lnTo>
                      <a:pt x="1178" y="1159"/>
                    </a:lnTo>
                    <a:lnTo>
                      <a:pt x="1180" y="1164"/>
                    </a:lnTo>
                    <a:lnTo>
                      <a:pt x="1181" y="1169"/>
                    </a:lnTo>
                    <a:lnTo>
                      <a:pt x="1182" y="1175"/>
                    </a:lnTo>
                    <a:lnTo>
                      <a:pt x="1184" y="1180"/>
                    </a:lnTo>
                    <a:lnTo>
                      <a:pt x="1186" y="1186"/>
                    </a:lnTo>
                    <a:lnTo>
                      <a:pt x="1188" y="1191"/>
                    </a:lnTo>
                    <a:lnTo>
                      <a:pt x="1191" y="1196"/>
                    </a:lnTo>
                    <a:lnTo>
                      <a:pt x="1194" y="1202"/>
                    </a:lnTo>
                    <a:lnTo>
                      <a:pt x="1198" y="1207"/>
                    </a:lnTo>
                    <a:lnTo>
                      <a:pt x="1204" y="1213"/>
                    </a:lnTo>
                    <a:lnTo>
                      <a:pt x="1210" y="1218"/>
                    </a:lnTo>
                    <a:lnTo>
                      <a:pt x="1217" y="1224"/>
                    </a:lnTo>
                    <a:lnTo>
                      <a:pt x="1225" y="1228"/>
                    </a:lnTo>
                    <a:lnTo>
                      <a:pt x="1235" y="1233"/>
                    </a:lnTo>
                    <a:lnTo>
                      <a:pt x="1247" y="1238"/>
                    </a:lnTo>
                    <a:lnTo>
                      <a:pt x="1259" y="1243"/>
                    </a:lnTo>
                    <a:lnTo>
                      <a:pt x="1272" y="1243"/>
                    </a:lnTo>
                    <a:lnTo>
                      <a:pt x="1283" y="1242"/>
                    </a:lnTo>
                    <a:lnTo>
                      <a:pt x="1296" y="1242"/>
                    </a:lnTo>
                    <a:lnTo>
                      <a:pt x="1308" y="1241"/>
                    </a:lnTo>
                    <a:lnTo>
                      <a:pt x="1319" y="1240"/>
                    </a:lnTo>
                    <a:lnTo>
                      <a:pt x="1331" y="1238"/>
                    </a:lnTo>
                    <a:lnTo>
                      <a:pt x="1342" y="1236"/>
                    </a:lnTo>
                    <a:lnTo>
                      <a:pt x="1352" y="1234"/>
                    </a:lnTo>
                    <a:lnTo>
                      <a:pt x="1364" y="1231"/>
                    </a:lnTo>
                    <a:lnTo>
                      <a:pt x="1374" y="1227"/>
                    </a:lnTo>
                    <a:lnTo>
                      <a:pt x="1385" y="1222"/>
                    </a:lnTo>
                    <a:lnTo>
                      <a:pt x="1395" y="1216"/>
                    </a:lnTo>
                    <a:lnTo>
                      <a:pt x="1404" y="1209"/>
                    </a:lnTo>
                    <a:lnTo>
                      <a:pt x="1412" y="1200"/>
                    </a:lnTo>
                    <a:lnTo>
                      <a:pt x="1422" y="1191"/>
                    </a:lnTo>
                    <a:lnTo>
                      <a:pt x="1430" y="1180"/>
                    </a:lnTo>
                    <a:lnTo>
                      <a:pt x="1434" y="1173"/>
                    </a:lnTo>
                    <a:lnTo>
                      <a:pt x="1439" y="1165"/>
                    </a:lnTo>
                    <a:lnTo>
                      <a:pt x="1443" y="1156"/>
                    </a:lnTo>
                    <a:lnTo>
                      <a:pt x="1447" y="1148"/>
                    </a:lnTo>
                    <a:lnTo>
                      <a:pt x="1451" y="1138"/>
                    </a:lnTo>
                    <a:lnTo>
                      <a:pt x="1453" y="1129"/>
                    </a:lnTo>
                    <a:lnTo>
                      <a:pt x="1456" y="1120"/>
                    </a:lnTo>
                    <a:lnTo>
                      <a:pt x="1458" y="1110"/>
                    </a:lnTo>
                    <a:lnTo>
                      <a:pt x="1459" y="1100"/>
                    </a:lnTo>
                    <a:lnTo>
                      <a:pt x="1459" y="1091"/>
                    </a:lnTo>
                    <a:lnTo>
                      <a:pt x="1459" y="1081"/>
                    </a:lnTo>
                    <a:lnTo>
                      <a:pt x="1458" y="1072"/>
                    </a:lnTo>
                    <a:lnTo>
                      <a:pt x="1456" y="1063"/>
                    </a:lnTo>
                    <a:lnTo>
                      <a:pt x="1453" y="1054"/>
                    </a:lnTo>
                    <a:lnTo>
                      <a:pt x="1450" y="1045"/>
                    </a:lnTo>
                    <a:lnTo>
                      <a:pt x="1444" y="1037"/>
                    </a:lnTo>
                    <a:lnTo>
                      <a:pt x="1441" y="1033"/>
                    </a:lnTo>
                    <a:lnTo>
                      <a:pt x="1437" y="1029"/>
                    </a:lnTo>
                    <a:lnTo>
                      <a:pt x="1433" y="1026"/>
                    </a:lnTo>
                    <a:lnTo>
                      <a:pt x="1428" y="1023"/>
                    </a:lnTo>
                    <a:lnTo>
                      <a:pt x="1424" y="1020"/>
                    </a:lnTo>
                    <a:lnTo>
                      <a:pt x="1418" y="1018"/>
                    </a:lnTo>
                    <a:lnTo>
                      <a:pt x="1412" y="1016"/>
                    </a:lnTo>
                    <a:lnTo>
                      <a:pt x="1407" y="1015"/>
                    </a:lnTo>
                    <a:lnTo>
                      <a:pt x="1401" y="1013"/>
                    </a:lnTo>
                    <a:lnTo>
                      <a:pt x="1396" y="1012"/>
                    </a:lnTo>
                    <a:lnTo>
                      <a:pt x="1390" y="1012"/>
                    </a:lnTo>
                    <a:lnTo>
                      <a:pt x="1383" y="1011"/>
                    </a:lnTo>
                    <a:lnTo>
                      <a:pt x="1378" y="1011"/>
                    </a:lnTo>
                    <a:lnTo>
                      <a:pt x="1373" y="1010"/>
                    </a:lnTo>
                    <a:lnTo>
                      <a:pt x="1368" y="1010"/>
                    </a:lnTo>
                    <a:lnTo>
                      <a:pt x="1363" y="1010"/>
                    </a:lnTo>
                    <a:lnTo>
                      <a:pt x="1392" y="1158"/>
                    </a:lnTo>
                    <a:lnTo>
                      <a:pt x="1316" y="1158"/>
                    </a:lnTo>
                    <a:lnTo>
                      <a:pt x="1308" y="1158"/>
                    </a:lnTo>
                    <a:lnTo>
                      <a:pt x="1301" y="1156"/>
                    </a:lnTo>
                    <a:lnTo>
                      <a:pt x="1292" y="1155"/>
                    </a:lnTo>
                    <a:lnTo>
                      <a:pt x="1285" y="1152"/>
                    </a:lnTo>
                    <a:lnTo>
                      <a:pt x="1278" y="1148"/>
                    </a:lnTo>
                    <a:lnTo>
                      <a:pt x="1271" y="1145"/>
                    </a:lnTo>
                    <a:lnTo>
                      <a:pt x="1265" y="1140"/>
                    </a:lnTo>
                    <a:lnTo>
                      <a:pt x="1259" y="1135"/>
                    </a:lnTo>
                    <a:lnTo>
                      <a:pt x="1254" y="1130"/>
                    </a:lnTo>
                    <a:lnTo>
                      <a:pt x="1250" y="1125"/>
                    </a:lnTo>
                    <a:lnTo>
                      <a:pt x="1248" y="1119"/>
                    </a:lnTo>
                    <a:lnTo>
                      <a:pt x="1247" y="1114"/>
                    </a:lnTo>
                    <a:lnTo>
                      <a:pt x="1247" y="1108"/>
                    </a:lnTo>
                    <a:lnTo>
                      <a:pt x="1248" y="1102"/>
                    </a:lnTo>
                    <a:lnTo>
                      <a:pt x="1251" y="1097"/>
                    </a:lnTo>
                    <a:lnTo>
                      <a:pt x="1255" y="1091"/>
                    </a:lnTo>
                    <a:lnTo>
                      <a:pt x="1263" y="1090"/>
                    </a:lnTo>
                    <a:lnTo>
                      <a:pt x="1269" y="1089"/>
                    </a:lnTo>
                    <a:lnTo>
                      <a:pt x="1275" y="1088"/>
                    </a:lnTo>
                    <a:lnTo>
                      <a:pt x="1280" y="1088"/>
                    </a:lnTo>
                    <a:lnTo>
                      <a:pt x="1286" y="1087"/>
                    </a:lnTo>
                    <a:lnTo>
                      <a:pt x="1292" y="1087"/>
                    </a:lnTo>
                    <a:lnTo>
                      <a:pt x="1299" y="1086"/>
                    </a:lnTo>
                    <a:lnTo>
                      <a:pt x="1305" y="1084"/>
                    </a:lnTo>
                    <a:lnTo>
                      <a:pt x="1100" y="2"/>
                    </a:lnTo>
                    <a:lnTo>
                      <a:pt x="270" y="0"/>
                    </a:lnTo>
                    <a:lnTo>
                      <a:pt x="161" y="1082"/>
                    </a:lnTo>
                    <a:lnTo>
                      <a:pt x="192" y="1087"/>
                    </a:lnTo>
                    <a:lnTo>
                      <a:pt x="201" y="1089"/>
                    </a:lnTo>
                    <a:lnTo>
                      <a:pt x="208" y="1092"/>
                    </a:lnTo>
                    <a:lnTo>
                      <a:pt x="213" y="1095"/>
                    </a:lnTo>
                    <a:lnTo>
                      <a:pt x="217" y="1100"/>
                    </a:lnTo>
                    <a:lnTo>
                      <a:pt x="219" y="1106"/>
                    </a:lnTo>
                    <a:lnTo>
                      <a:pt x="219" y="1112"/>
                    </a:lnTo>
                    <a:lnTo>
                      <a:pt x="218" y="1118"/>
                    </a:lnTo>
                    <a:lnTo>
                      <a:pt x="216" y="1124"/>
                    </a:lnTo>
                    <a:lnTo>
                      <a:pt x="212" y="1131"/>
                    </a:lnTo>
                    <a:lnTo>
                      <a:pt x="207" y="1136"/>
                    </a:lnTo>
                    <a:lnTo>
                      <a:pt x="200" y="1142"/>
                    </a:lnTo>
                    <a:lnTo>
                      <a:pt x="191" y="1146"/>
                    </a:lnTo>
                    <a:lnTo>
                      <a:pt x="182" y="1150"/>
                    </a:lnTo>
                    <a:lnTo>
                      <a:pt x="172" y="1153"/>
                    </a:lnTo>
                    <a:lnTo>
                      <a:pt x="159" y="1155"/>
                    </a:lnTo>
                    <a:lnTo>
                      <a:pt x="147" y="1156"/>
                    </a:lnTo>
                    <a:lnTo>
                      <a:pt x="144" y="1156"/>
                    </a:lnTo>
                    <a:lnTo>
                      <a:pt x="141" y="1156"/>
                    </a:lnTo>
                    <a:lnTo>
                      <a:pt x="138" y="1155"/>
                    </a:lnTo>
                    <a:lnTo>
                      <a:pt x="134" y="1155"/>
                    </a:lnTo>
                    <a:lnTo>
                      <a:pt x="132" y="1155"/>
                    </a:lnTo>
                    <a:lnTo>
                      <a:pt x="129" y="1155"/>
                    </a:lnTo>
                    <a:lnTo>
                      <a:pt x="125" y="1155"/>
                    </a:lnTo>
                    <a:lnTo>
                      <a:pt x="122" y="1155"/>
                    </a:lnTo>
                    <a:lnTo>
                      <a:pt x="118" y="1154"/>
                    </a:lnTo>
                    <a:lnTo>
                      <a:pt x="114" y="1154"/>
                    </a:lnTo>
                    <a:lnTo>
                      <a:pt x="110" y="1154"/>
                    </a:lnTo>
                    <a:lnTo>
                      <a:pt x="104" y="1153"/>
                    </a:lnTo>
                    <a:lnTo>
                      <a:pt x="99" y="1153"/>
                    </a:lnTo>
                    <a:lnTo>
                      <a:pt x="93" y="1153"/>
                    </a:lnTo>
                    <a:lnTo>
                      <a:pt x="86" y="1153"/>
                    </a:lnTo>
                    <a:lnTo>
                      <a:pt x="80" y="1152"/>
                    </a:lnTo>
                    <a:lnTo>
                      <a:pt x="94" y="999"/>
                    </a:lnTo>
                  </a:path>
                </a:pathLst>
              </a:custGeom>
              <a:solidFill>
                <a:srgbClr val="544DA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15767" name="Freeform 55">
                <a:extLst>
                  <a:ext uri="{FF2B5EF4-FFF2-40B4-BE49-F238E27FC236}">
                    <a16:creationId xmlns:a16="http://schemas.microsoft.com/office/drawing/2014/main" id="{FC983523-1A14-914A-AB62-40B6A83E35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8" y="2327"/>
                <a:ext cx="1365" cy="1237"/>
              </a:xfrm>
              <a:custGeom>
                <a:avLst/>
                <a:gdLst>
                  <a:gd name="T0" fmla="*/ 84 w 1314"/>
                  <a:gd name="T1" fmla="*/ 1233 h 1237"/>
                  <a:gd name="T2" fmla="*/ 107 w 1314"/>
                  <a:gd name="T3" fmla="*/ 1229 h 1237"/>
                  <a:gd name="T4" fmla="*/ 126 w 1314"/>
                  <a:gd name="T5" fmla="*/ 1220 h 1237"/>
                  <a:gd name="T6" fmla="*/ 138 w 1314"/>
                  <a:gd name="T7" fmla="*/ 1209 h 1237"/>
                  <a:gd name="T8" fmla="*/ 145 w 1314"/>
                  <a:gd name="T9" fmla="*/ 1196 h 1237"/>
                  <a:gd name="T10" fmla="*/ 146 w 1314"/>
                  <a:gd name="T11" fmla="*/ 1184 h 1237"/>
                  <a:gd name="T12" fmla="*/ 140 w 1314"/>
                  <a:gd name="T13" fmla="*/ 1174 h 1237"/>
                  <a:gd name="T14" fmla="*/ 127 w 1314"/>
                  <a:gd name="T15" fmla="*/ 1167 h 1237"/>
                  <a:gd name="T16" fmla="*/ 86 w 1314"/>
                  <a:gd name="T17" fmla="*/ 1160 h 1237"/>
                  <a:gd name="T18" fmla="*/ 1062 w 1314"/>
                  <a:gd name="T19" fmla="*/ 82 h 1237"/>
                  <a:gd name="T20" fmla="*/ 1267 w 1314"/>
                  <a:gd name="T21" fmla="*/ 1164 h 1237"/>
                  <a:gd name="T22" fmla="*/ 1255 w 1314"/>
                  <a:gd name="T23" fmla="*/ 1165 h 1237"/>
                  <a:gd name="T24" fmla="*/ 1242 w 1314"/>
                  <a:gd name="T25" fmla="*/ 1166 h 1237"/>
                  <a:gd name="T26" fmla="*/ 1230 w 1314"/>
                  <a:gd name="T27" fmla="*/ 1167 h 1237"/>
                  <a:gd name="T28" fmla="*/ 1217 w 1314"/>
                  <a:gd name="T29" fmla="*/ 1174 h 1237"/>
                  <a:gd name="T30" fmla="*/ 1213 w 1314"/>
                  <a:gd name="T31" fmla="*/ 1186 h 1237"/>
                  <a:gd name="T32" fmla="*/ 1215 w 1314"/>
                  <a:gd name="T33" fmla="*/ 1197 h 1237"/>
                  <a:gd name="T34" fmla="*/ 1222 w 1314"/>
                  <a:gd name="T35" fmla="*/ 1208 h 1237"/>
                  <a:gd name="T36" fmla="*/ 1232 w 1314"/>
                  <a:gd name="T37" fmla="*/ 1218 h 1237"/>
                  <a:gd name="T38" fmla="*/ 1246 w 1314"/>
                  <a:gd name="T39" fmla="*/ 1226 h 1237"/>
                  <a:gd name="T40" fmla="*/ 1262 w 1314"/>
                  <a:gd name="T41" fmla="*/ 1232 h 1237"/>
                  <a:gd name="T42" fmla="*/ 1277 w 1314"/>
                  <a:gd name="T43" fmla="*/ 1236 h 1237"/>
                  <a:gd name="T44" fmla="*/ 1364 w 1314"/>
                  <a:gd name="T45" fmla="*/ 1236 h 1237"/>
                  <a:gd name="T46" fmla="*/ 130 w 1314"/>
                  <a:gd name="T47" fmla="*/ 0 h 1237"/>
                  <a:gd name="T48" fmla="*/ 7 w 1314"/>
                  <a:gd name="T49" fmla="*/ 1230 h 1237"/>
                  <a:gd name="T50" fmla="*/ 21 w 1314"/>
                  <a:gd name="T51" fmla="*/ 1231 h 1237"/>
                  <a:gd name="T52" fmla="*/ 31 w 1314"/>
                  <a:gd name="T53" fmla="*/ 1231 h 1237"/>
                  <a:gd name="T54" fmla="*/ 39 w 1314"/>
                  <a:gd name="T55" fmla="*/ 1232 h 1237"/>
                  <a:gd name="T56" fmla="*/ 48 w 1314"/>
                  <a:gd name="T57" fmla="*/ 1233 h 1237"/>
                  <a:gd name="T58" fmla="*/ 55 w 1314"/>
                  <a:gd name="T59" fmla="*/ 1233 h 1237"/>
                  <a:gd name="T60" fmla="*/ 61 w 1314"/>
                  <a:gd name="T61" fmla="*/ 1233 h 1237"/>
                  <a:gd name="T62" fmla="*/ 66 w 1314"/>
                  <a:gd name="T63" fmla="*/ 1234 h 123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314" h="1237">
                    <a:moveTo>
                      <a:pt x="67" y="1234"/>
                    </a:moveTo>
                    <a:lnTo>
                      <a:pt x="81" y="1233"/>
                    </a:lnTo>
                    <a:lnTo>
                      <a:pt x="92" y="1231"/>
                    </a:lnTo>
                    <a:lnTo>
                      <a:pt x="103" y="1229"/>
                    </a:lnTo>
                    <a:lnTo>
                      <a:pt x="113" y="1225"/>
                    </a:lnTo>
                    <a:lnTo>
                      <a:pt x="121" y="1220"/>
                    </a:lnTo>
                    <a:lnTo>
                      <a:pt x="128" y="1215"/>
                    </a:lnTo>
                    <a:lnTo>
                      <a:pt x="133" y="1209"/>
                    </a:lnTo>
                    <a:lnTo>
                      <a:pt x="138" y="1203"/>
                    </a:lnTo>
                    <a:lnTo>
                      <a:pt x="140" y="1196"/>
                    </a:lnTo>
                    <a:lnTo>
                      <a:pt x="141" y="1190"/>
                    </a:lnTo>
                    <a:lnTo>
                      <a:pt x="141" y="1184"/>
                    </a:lnTo>
                    <a:lnTo>
                      <a:pt x="139" y="1179"/>
                    </a:lnTo>
                    <a:lnTo>
                      <a:pt x="135" y="1174"/>
                    </a:lnTo>
                    <a:lnTo>
                      <a:pt x="129" y="1170"/>
                    </a:lnTo>
                    <a:lnTo>
                      <a:pt x="122" y="1167"/>
                    </a:lnTo>
                    <a:lnTo>
                      <a:pt x="113" y="1165"/>
                    </a:lnTo>
                    <a:lnTo>
                      <a:pt x="83" y="1160"/>
                    </a:lnTo>
                    <a:lnTo>
                      <a:pt x="191" y="79"/>
                    </a:lnTo>
                    <a:lnTo>
                      <a:pt x="1022" y="82"/>
                    </a:lnTo>
                    <a:lnTo>
                      <a:pt x="1227" y="1162"/>
                    </a:lnTo>
                    <a:lnTo>
                      <a:pt x="1220" y="1164"/>
                    </a:lnTo>
                    <a:lnTo>
                      <a:pt x="1214" y="1165"/>
                    </a:lnTo>
                    <a:lnTo>
                      <a:pt x="1208" y="1165"/>
                    </a:lnTo>
                    <a:lnTo>
                      <a:pt x="1202" y="1166"/>
                    </a:lnTo>
                    <a:lnTo>
                      <a:pt x="1196" y="1166"/>
                    </a:lnTo>
                    <a:lnTo>
                      <a:pt x="1190" y="1167"/>
                    </a:lnTo>
                    <a:lnTo>
                      <a:pt x="1184" y="1167"/>
                    </a:lnTo>
                    <a:lnTo>
                      <a:pt x="1177" y="1168"/>
                    </a:lnTo>
                    <a:lnTo>
                      <a:pt x="1172" y="1174"/>
                    </a:lnTo>
                    <a:lnTo>
                      <a:pt x="1169" y="1180"/>
                    </a:lnTo>
                    <a:lnTo>
                      <a:pt x="1168" y="1186"/>
                    </a:lnTo>
                    <a:lnTo>
                      <a:pt x="1168" y="1192"/>
                    </a:lnTo>
                    <a:lnTo>
                      <a:pt x="1170" y="1197"/>
                    </a:lnTo>
                    <a:lnTo>
                      <a:pt x="1172" y="1203"/>
                    </a:lnTo>
                    <a:lnTo>
                      <a:pt x="1176" y="1208"/>
                    </a:lnTo>
                    <a:lnTo>
                      <a:pt x="1181" y="1213"/>
                    </a:lnTo>
                    <a:lnTo>
                      <a:pt x="1186" y="1218"/>
                    </a:lnTo>
                    <a:lnTo>
                      <a:pt x="1193" y="1223"/>
                    </a:lnTo>
                    <a:lnTo>
                      <a:pt x="1199" y="1226"/>
                    </a:lnTo>
                    <a:lnTo>
                      <a:pt x="1206" y="1229"/>
                    </a:lnTo>
                    <a:lnTo>
                      <a:pt x="1215" y="1232"/>
                    </a:lnTo>
                    <a:lnTo>
                      <a:pt x="1222" y="1234"/>
                    </a:lnTo>
                    <a:lnTo>
                      <a:pt x="1229" y="1236"/>
                    </a:lnTo>
                    <a:lnTo>
                      <a:pt x="1237" y="1236"/>
                    </a:lnTo>
                    <a:lnTo>
                      <a:pt x="1313" y="1236"/>
                    </a:lnTo>
                    <a:lnTo>
                      <a:pt x="1086" y="0"/>
                    </a:lnTo>
                    <a:lnTo>
                      <a:pt x="125" y="0"/>
                    </a:lnTo>
                    <a:lnTo>
                      <a:pt x="0" y="1230"/>
                    </a:lnTo>
                    <a:lnTo>
                      <a:pt x="7" y="1230"/>
                    </a:lnTo>
                    <a:lnTo>
                      <a:pt x="13" y="1231"/>
                    </a:lnTo>
                    <a:lnTo>
                      <a:pt x="20" y="1231"/>
                    </a:lnTo>
                    <a:lnTo>
                      <a:pt x="25" y="1231"/>
                    </a:lnTo>
                    <a:lnTo>
                      <a:pt x="30" y="1231"/>
                    </a:lnTo>
                    <a:lnTo>
                      <a:pt x="35" y="1232"/>
                    </a:lnTo>
                    <a:lnTo>
                      <a:pt x="38" y="1232"/>
                    </a:lnTo>
                    <a:lnTo>
                      <a:pt x="42" y="1232"/>
                    </a:lnTo>
                    <a:lnTo>
                      <a:pt x="46" y="1233"/>
                    </a:lnTo>
                    <a:lnTo>
                      <a:pt x="49" y="1233"/>
                    </a:lnTo>
                    <a:lnTo>
                      <a:pt x="53" y="1233"/>
                    </a:lnTo>
                    <a:lnTo>
                      <a:pt x="56" y="1233"/>
                    </a:lnTo>
                    <a:lnTo>
                      <a:pt x="59" y="1233"/>
                    </a:lnTo>
                    <a:lnTo>
                      <a:pt x="61" y="1234"/>
                    </a:lnTo>
                    <a:lnTo>
                      <a:pt x="64" y="1234"/>
                    </a:lnTo>
                    <a:lnTo>
                      <a:pt x="67" y="1234"/>
                    </a:lnTo>
                  </a:path>
                </a:pathLst>
              </a:custGeom>
              <a:solidFill>
                <a:srgbClr val="E6E6E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grpSp>
            <p:nvGrpSpPr>
              <p:cNvPr id="42016" name="Group 56">
                <a:extLst>
                  <a:ext uri="{FF2B5EF4-FFF2-40B4-BE49-F238E27FC236}">
                    <a16:creationId xmlns:a16="http://schemas.microsoft.com/office/drawing/2014/main" id="{9D454B0C-5EB1-904C-8291-7424CBB9652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94" y="2395"/>
                <a:ext cx="1377" cy="1170"/>
                <a:chOff x="2581" y="2490"/>
                <a:chExt cx="1326" cy="1170"/>
              </a:xfrm>
            </p:grpSpPr>
            <p:sp>
              <p:nvSpPr>
                <p:cNvPr id="115769" name="Freeform 57">
                  <a:extLst>
                    <a:ext uri="{FF2B5EF4-FFF2-40B4-BE49-F238E27FC236}">
                      <a16:creationId xmlns:a16="http://schemas.microsoft.com/office/drawing/2014/main" id="{0F37D109-C7DE-CE47-B4F1-9C4877E198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1" y="3399"/>
                  <a:ext cx="37" cy="255"/>
                </a:xfrm>
                <a:custGeom>
                  <a:avLst/>
                  <a:gdLst>
                    <a:gd name="T0" fmla="*/ 6 w 37"/>
                    <a:gd name="T1" fmla="*/ 243 h 255"/>
                    <a:gd name="T2" fmla="*/ 11 w 37"/>
                    <a:gd name="T3" fmla="*/ 249 h 255"/>
                    <a:gd name="T4" fmla="*/ 36 w 37"/>
                    <a:gd name="T5" fmla="*/ 1 h 255"/>
                    <a:gd name="T6" fmla="*/ 26 w 37"/>
                    <a:gd name="T7" fmla="*/ 0 h 255"/>
                    <a:gd name="T8" fmla="*/ 0 w 37"/>
                    <a:gd name="T9" fmla="*/ 248 h 255"/>
                    <a:gd name="T10" fmla="*/ 5 w 37"/>
                    <a:gd name="T11" fmla="*/ 254 h 255"/>
                    <a:gd name="T12" fmla="*/ 0 w 37"/>
                    <a:gd name="T13" fmla="*/ 248 h 255"/>
                    <a:gd name="T14" fmla="*/ 0 w 37"/>
                    <a:gd name="T15" fmla="*/ 254 h 255"/>
                    <a:gd name="T16" fmla="*/ 5 w 37"/>
                    <a:gd name="T17" fmla="*/ 254 h 255"/>
                    <a:gd name="T18" fmla="*/ 6 w 37"/>
                    <a:gd name="T19" fmla="*/ 243 h 25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7" h="255">
                      <a:moveTo>
                        <a:pt x="6" y="243"/>
                      </a:moveTo>
                      <a:lnTo>
                        <a:pt x="11" y="249"/>
                      </a:lnTo>
                      <a:lnTo>
                        <a:pt x="36" y="1"/>
                      </a:lnTo>
                      <a:lnTo>
                        <a:pt x="26" y="0"/>
                      </a:lnTo>
                      <a:lnTo>
                        <a:pt x="0" y="248"/>
                      </a:lnTo>
                      <a:lnTo>
                        <a:pt x="5" y="254"/>
                      </a:lnTo>
                      <a:lnTo>
                        <a:pt x="0" y="248"/>
                      </a:lnTo>
                      <a:lnTo>
                        <a:pt x="0" y="254"/>
                      </a:lnTo>
                      <a:lnTo>
                        <a:pt x="5" y="254"/>
                      </a:lnTo>
                      <a:lnTo>
                        <a:pt x="6" y="243"/>
                      </a:lnTo>
                    </a:path>
                  </a:pathLst>
                </a:custGeom>
                <a:solidFill>
                  <a:srgbClr val="FF0000"/>
                </a:solidFill>
                <a:ln w="12700" cap="rnd" cmpd="sng">
                  <a:solidFill>
                    <a:srgbClr val="0000DE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15770" name="Freeform 58">
                  <a:extLst>
                    <a:ext uri="{FF2B5EF4-FFF2-40B4-BE49-F238E27FC236}">
                      <a16:creationId xmlns:a16="http://schemas.microsoft.com/office/drawing/2014/main" id="{747FEAE1-6329-9640-B8C1-0571986798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7" y="3641"/>
                  <a:ext cx="67" cy="16"/>
                </a:xfrm>
                <a:custGeom>
                  <a:avLst/>
                  <a:gdLst>
                    <a:gd name="T0" fmla="*/ 66 w 68"/>
                    <a:gd name="T1" fmla="*/ 3 h 16"/>
                    <a:gd name="T2" fmla="*/ 63 w 68"/>
                    <a:gd name="T3" fmla="*/ 3 h 16"/>
                    <a:gd name="T4" fmla="*/ 60 w 68"/>
                    <a:gd name="T5" fmla="*/ 3 h 16"/>
                    <a:gd name="T6" fmla="*/ 58 w 68"/>
                    <a:gd name="T7" fmla="*/ 3 h 16"/>
                    <a:gd name="T8" fmla="*/ 55 w 68"/>
                    <a:gd name="T9" fmla="*/ 3 h 16"/>
                    <a:gd name="T10" fmla="*/ 52 w 68"/>
                    <a:gd name="T11" fmla="*/ 3 h 16"/>
                    <a:gd name="T12" fmla="*/ 48 w 68"/>
                    <a:gd name="T13" fmla="*/ 3 h 16"/>
                    <a:gd name="T14" fmla="*/ 45 w 68"/>
                    <a:gd name="T15" fmla="*/ 3 h 16"/>
                    <a:gd name="T16" fmla="*/ 42 w 68"/>
                    <a:gd name="T17" fmla="*/ 2 h 16"/>
                    <a:gd name="T18" fmla="*/ 38 w 68"/>
                    <a:gd name="T19" fmla="*/ 2 h 16"/>
                    <a:gd name="T20" fmla="*/ 34 w 68"/>
                    <a:gd name="T21" fmla="*/ 2 h 16"/>
                    <a:gd name="T22" fmla="*/ 31 w 68"/>
                    <a:gd name="T23" fmla="*/ 2 h 16"/>
                    <a:gd name="T24" fmla="*/ 25 w 68"/>
                    <a:gd name="T25" fmla="*/ 1 h 16"/>
                    <a:gd name="T26" fmla="*/ 20 w 68"/>
                    <a:gd name="T27" fmla="*/ 1 h 16"/>
                    <a:gd name="T28" fmla="*/ 14 w 68"/>
                    <a:gd name="T29" fmla="*/ 1 h 16"/>
                    <a:gd name="T30" fmla="*/ 7 w 68"/>
                    <a:gd name="T31" fmla="*/ 0 h 16"/>
                    <a:gd name="T32" fmla="*/ 1 w 68"/>
                    <a:gd name="T33" fmla="*/ 0 h 16"/>
                    <a:gd name="T34" fmla="*/ 0 w 68"/>
                    <a:gd name="T35" fmla="*/ 11 h 16"/>
                    <a:gd name="T36" fmla="*/ 7 w 68"/>
                    <a:gd name="T37" fmla="*/ 12 h 16"/>
                    <a:gd name="T38" fmla="*/ 13 w 68"/>
                    <a:gd name="T39" fmla="*/ 12 h 16"/>
                    <a:gd name="T40" fmla="*/ 20 w 68"/>
                    <a:gd name="T41" fmla="*/ 13 h 16"/>
                    <a:gd name="T42" fmla="*/ 25 w 68"/>
                    <a:gd name="T43" fmla="*/ 13 h 16"/>
                    <a:gd name="T44" fmla="*/ 30 w 68"/>
                    <a:gd name="T45" fmla="*/ 13 h 16"/>
                    <a:gd name="T46" fmla="*/ 34 w 68"/>
                    <a:gd name="T47" fmla="*/ 13 h 16"/>
                    <a:gd name="T48" fmla="*/ 37 w 68"/>
                    <a:gd name="T49" fmla="*/ 13 h 16"/>
                    <a:gd name="T50" fmla="*/ 41 w 68"/>
                    <a:gd name="T51" fmla="*/ 14 h 16"/>
                    <a:gd name="T52" fmla="*/ 44 w 68"/>
                    <a:gd name="T53" fmla="*/ 14 h 16"/>
                    <a:gd name="T54" fmla="*/ 48 w 68"/>
                    <a:gd name="T55" fmla="*/ 14 h 16"/>
                    <a:gd name="T56" fmla="*/ 51 w 68"/>
                    <a:gd name="T57" fmla="*/ 14 h 16"/>
                    <a:gd name="T58" fmla="*/ 54 w 68"/>
                    <a:gd name="T59" fmla="*/ 15 h 16"/>
                    <a:gd name="T60" fmla="*/ 57 w 68"/>
                    <a:gd name="T61" fmla="*/ 15 h 16"/>
                    <a:gd name="T62" fmla="*/ 59 w 68"/>
                    <a:gd name="T63" fmla="*/ 15 h 16"/>
                    <a:gd name="T64" fmla="*/ 63 w 68"/>
                    <a:gd name="T65" fmla="*/ 15 h 16"/>
                    <a:gd name="T66" fmla="*/ 66 w 68"/>
                    <a:gd name="T67" fmla="*/ 15 h 16"/>
                    <a:gd name="T68" fmla="*/ 66 w 68"/>
                    <a:gd name="T69" fmla="*/ 3 h 1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68" h="16">
                      <a:moveTo>
                        <a:pt x="67" y="3"/>
                      </a:moveTo>
                      <a:lnTo>
                        <a:pt x="64" y="3"/>
                      </a:lnTo>
                      <a:lnTo>
                        <a:pt x="61" y="3"/>
                      </a:lnTo>
                      <a:lnTo>
                        <a:pt x="59" y="3"/>
                      </a:lnTo>
                      <a:lnTo>
                        <a:pt x="56" y="3"/>
                      </a:lnTo>
                      <a:lnTo>
                        <a:pt x="53" y="3"/>
                      </a:lnTo>
                      <a:lnTo>
                        <a:pt x="49" y="3"/>
                      </a:lnTo>
                      <a:lnTo>
                        <a:pt x="46" y="3"/>
                      </a:lnTo>
                      <a:lnTo>
                        <a:pt x="43" y="2"/>
                      </a:lnTo>
                      <a:lnTo>
                        <a:pt x="39" y="2"/>
                      </a:lnTo>
                      <a:lnTo>
                        <a:pt x="35" y="2"/>
                      </a:lnTo>
                      <a:lnTo>
                        <a:pt x="31" y="2"/>
                      </a:lnTo>
                      <a:lnTo>
                        <a:pt x="25" y="1"/>
                      </a:lnTo>
                      <a:lnTo>
                        <a:pt x="20" y="1"/>
                      </a:lnTo>
                      <a:lnTo>
                        <a:pt x="14" y="1"/>
                      </a:lnTo>
                      <a:lnTo>
                        <a:pt x="7" y="0"/>
                      </a:lnTo>
                      <a:lnTo>
                        <a:pt x="1" y="0"/>
                      </a:lnTo>
                      <a:lnTo>
                        <a:pt x="0" y="11"/>
                      </a:lnTo>
                      <a:lnTo>
                        <a:pt x="7" y="12"/>
                      </a:lnTo>
                      <a:lnTo>
                        <a:pt x="13" y="12"/>
                      </a:lnTo>
                      <a:lnTo>
                        <a:pt x="20" y="13"/>
                      </a:lnTo>
                      <a:lnTo>
                        <a:pt x="25" y="13"/>
                      </a:lnTo>
                      <a:lnTo>
                        <a:pt x="30" y="13"/>
                      </a:lnTo>
                      <a:lnTo>
                        <a:pt x="34" y="13"/>
                      </a:lnTo>
                      <a:lnTo>
                        <a:pt x="38" y="13"/>
                      </a:lnTo>
                      <a:lnTo>
                        <a:pt x="42" y="14"/>
                      </a:lnTo>
                      <a:lnTo>
                        <a:pt x="45" y="14"/>
                      </a:lnTo>
                      <a:lnTo>
                        <a:pt x="49" y="14"/>
                      </a:lnTo>
                      <a:lnTo>
                        <a:pt x="52" y="14"/>
                      </a:lnTo>
                      <a:lnTo>
                        <a:pt x="55" y="15"/>
                      </a:lnTo>
                      <a:lnTo>
                        <a:pt x="58" y="15"/>
                      </a:lnTo>
                      <a:lnTo>
                        <a:pt x="60" y="15"/>
                      </a:lnTo>
                      <a:lnTo>
                        <a:pt x="64" y="15"/>
                      </a:lnTo>
                      <a:lnTo>
                        <a:pt x="67" y="15"/>
                      </a:lnTo>
                      <a:lnTo>
                        <a:pt x="67" y="3"/>
                      </a:lnTo>
                    </a:path>
                  </a:pathLst>
                </a:custGeom>
                <a:solidFill>
                  <a:srgbClr val="FF0000"/>
                </a:solidFill>
                <a:ln w="12700" cap="rnd" cmpd="sng">
                  <a:solidFill>
                    <a:srgbClr val="0000DE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15771" name="Freeform 59">
                  <a:extLst>
                    <a:ext uri="{FF2B5EF4-FFF2-40B4-BE49-F238E27FC236}">
                      <a16:creationId xmlns:a16="http://schemas.microsoft.com/office/drawing/2014/main" id="{FCA85302-778B-C14A-97A2-2A559887B1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3" y="3576"/>
                  <a:ext cx="81" cy="81"/>
                </a:xfrm>
                <a:custGeom>
                  <a:avLst/>
                  <a:gdLst>
                    <a:gd name="T0" fmla="*/ 46 w 81"/>
                    <a:gd name="T1" fmla="*/ 11 h 81"/>
                    <a:gd name="T2" fmla="*/ 54 w 81"/>
                    <a:gd name="T3" fmla="*/ 13 h 81"/>
                    <a:gd name="T4" fmla="*/ 60 w 81"/>
                    <a:gd name="T5" fmla="*/ 16 h 81"/>
                    <a:gd name="T6" fmla="*/ 64 w 81"/>
                    <a:gd name="T7" fmla="*/ 19 h 81"/>
                    <a:gd name="T8" fmla="*/ 67 w 81"/>
                    <a:gd name="T9" fmla="*/ 23 h 81"/>
                    <a:gd name="T10" fmla="*/ 69 w 81"/>
                    <a:gd name="T11" fmla="*/ 27 h 81"/>
                    <a:gd name="T12" fmla="*/ 69 w 81"/>
                    <a:gd name="T13" fmla="*/ 31 h 81"/>
                    <a:gd name="T14" fmla="*/ 69 w 81"/>
                    <a:gd name="T15" fmla="*/ 36 h 81"/>
                    <a:gd name="T16" fmla="*/ 66 w 81"/>
                    <a:gd name="T17" fmla="*/ 41 h 81"/>
                    <a:gd name="T18" fmla="*/ 62 w 81"/>
                    <a:gd name="T19" fmla="*/ 46 h 81"/>
                    <a:gd name="T20" fmla="*/ 58 w 81"/>
                    <a:gd name="T21" fmla="*/ 51 h 81"/>
                    <a:gd name="T22" fmla="*/ 51 w 81"/>
                    <a:gd name="T23" fmla="*/ 56 h 81"/>
                    <a:gd name="T24" fmla="*/ 44 w 81"/>
                    <a:gd name="T25" fmla="*/ 60 h 81"/>
                    <a:gd name="T26" fmla="*/ 34 w 81"/>
                    <a:gd name="T27" fmla="*/ 64 h 81"/>
                    <a:gd name="T28" fmla="*/ 24 w 81"/>
                    <a:gd name="T29" fmla="*/ 67 h 81"/>
                    <a:gd name="T30" fmla="*/ 12 w 81"/>
                    <a:gd name="T31" fmla="*/ 68 h 81"/>
                    <a:gd name="T32" fmla="*/ 0 w 81"/>
                    <a:gd name="T33" fmla="*/ 69 h 81"/>
                    <a:gd name="T34" fmla="*/ 0 w 81"/>
                    <a:gd name="T35" fmla="*/ 80 h 81"/>
                    <a:gd name="T36" fmla="*/ 13 w 81"/>
                    <a:gd name="T37" fmla="*/ 80 h 81"/>
                    <a:gd name="T38" fmla="*/ 27 w 81"/>
                    <a:gd name="T39" fmla="*/ 78 h 81"/>
                    <a:gd name="T40" fmla="*/ 37 w 81"/>
                    <a:gd name="T41" fmla="*/ 75 h 81"/>
                    <a:gd name="T42" fmla="*/ 48 w 81"/>
                    <a:gd name="T43" fmla="*/ 71 h 81"/>
                    <a:gd name="T44" fmla="*/ 57 w 81"/>
                    <a:gd name="T45" fmla="*/ 66 h 81"/>
                    <a:gd name="T46" fmla="*/ 65 w 81"/>
                    <a:gd name="T47" fmla="*/ 60 h 81"/>
                    <a:gd name="T48" fmla="*/ 72 w 81"/>
                    <a:gd name="T49" fmla="*/ 54 h 81"/>
                    <a:gd name="T50" fmla="*/ 76 w 81"/>
                    <a:gd name="T51" fmla="*/ 46 h 81"/>
                    <a:gd name="T52" fmla="*/ 79 w 81"/>
                    <a:gd name="T53" fmla="*/ 39 h 81"/>
                    <a:gd name="T54" fmla="*/ 80 w 81"/>
                    <a:gd name="T55" fmla="*/ 31 h 81"/>
                    <a:gd name="T56" fmla="*/ 80 w 81"/>
                    <a:gd name="T57" fmla="*/ 24 h 81"/>
                    <a:gd name="T58" fmla="*/ 77 w 81"/>
                    <a:gd name="T59" fmla="*/ 17 h 81"/>
                    <a:gd name="T60" fmla="*/ 72 w 81"/>
                    <a:gd name="T61" fmla="*/ 11 h 81"/>
                    <a:gd name="T62" fmla="*/ 65 w 81"/>
                    <a:gd name="T63" fmla="*/ 6 h 81"/>
                    <a:gd name="T64" fmla="*/ 57 w 81"/>
                    <a:gd name="T65" fmla="*/ 2 h 81"/>
                    <a:gd name="T66" fmla="*/ 47 w 81"/>
                    <a:gd name="T67" fmla="*/ 0 h 81"/>
                    <a:gd name="T68" fmla="*/ 46 w 81"/>
                    <a:gd name="T69" fmla="*/ 11 h 81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1" h="81">
                      <a:moveTo>
                        <a:pt x="46" y="11"/>
                      </a:moveTo>
                      <a:lnTo>
                        <a:pt x="54" y="13"/>
                      </a:lnTo>
                      <a:lnTo>
                        <a:pt x="60" y="16"/>
                      </a:lnTo>
                      <a:lnTo>
                        <a:pt x="64" y="19"/>
                      </a:lnTo>
                      <a:lnTo>
                        <a:pt x="67" y="23"/>
                      </a:lnTo>
                      <a:lnTo>
                        <a:pt x="69" y="27"/>
                      </a:lnTo>
                      <a:lnTo>
                        <a:pt x="69" y="31"/>
                      </a:lnTo>
                      <a:lnTo>
                        <a:pt x="69" y="36"/>
                      </a:lnTo>
                      <a:lnTo>
                        <a:pt x="66" y="41"/>
                      </a:lnTo>
                      <a:lnTo>
                        <a:pt x="62" y="46"/>
                      </a:lnTo>
                      <a:lnTo>
                        <a:pt x="58" y="51"/>
                      </a:lnTo>
                      <a:lnTo>
                        <a:pt x="51" y="56"/>
                      </a:lnTo>
                      <a:lnTo>
                        <a:pt x="44" y="60"/>
                      </a:lnTo>
                      <a:lnTo>
                        <a:pt x="34" y="64"/>
                      </a:lnTo>
                      <a:lnTo>
                        <a:pt x="24" y="67"/>
                      </a:lnTo>
                      <a:lnTo>
                        <a:pt x="12" y="68"/>
                      </a:lnTo>
                      <a:lnTo>
                        <a:pt x="0" y="69"/>
                      </a:lnTo>
                      <a:lnTo>
                        <a:pt x="0" y="80"/>
                      </a:lnTo>
                      <a:lnTo>
                        <a:pt x="13" y="80"/>
                      </a:lnTo>
                      <a:lnTo>
                        <a:pt x="27" y="78"/>
                      </a:lnTo>
                      <a:lnTo>
                        <a:pt x="37" y="75"/>
                      </a:lnTo>
                      <a:lnTo>
                        <a:pt x="48" y="71"/>
                      </a:lnTo>
                      <a:lnTo>
                        <a:pt x="57" y="66"/>
                      </a:lnTo>
                      <a:lnTo>
                        <a:pt x="65" y="60"/>
                      </a:lnTo>
                      <a:lnTo>
                        <a:pt x="72" y="54"/>
                      </a:lnTo>
                      <a:lnTo>
                        <a:pt x="76" y="46"/>
                      </a:lnTo>
                      <a:lnTo>
                        <a:pt x="79" y="39"/>
                      </a:lnTo>
                      <a:lnTo>
                        <a:pt x="80" y="31"/>
                      </a:lnTo>
                      <a:lnTo>
                        <a:pt x="80" y="24"/>
                      </a:lnTo>
                      <a:lnTo>
                        <a:pt x="77" y="17"/>
                      </a:lnTo>
                      <a:lnTo>
                        <a:pt x="72" y="11"/>
                      </a:lnTo>
                      <a:lnTo>
                        <a:pt x="65" y="6"/>
                      </a:lnTo>
                      <a:lnTo>
                        <a:pt x="57" y="2"/>
                      </a:lnTo>
                      <a:lnTo>
                        <a:pt x="47" y="0"/>
                      </a:lnTo>
                      <a:lnTo>
                        <a:pt x="46" y="11"/>
                      </a:lnTo>
                    </a:path>
                  </a:pathLst>
                </a:custGeom>
                <a:solidFill>
                  <a:srgbClr val="FF0000"/>
                </a:solidFill>
                <a:ln w="12700" cap="rnd" cmpd="sng">
                  <a:solidFill>
                    <a:srgbClr val="0000DE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15772" name="Freeform 60">
                  <a:extLst>
                    <a:ext uri="{FF2B5EF4-FFF2-40B4-BE49-F238E27FC236}">
                      <a16:creationId xmlns:a16="http://schemas.microsoft.com/office/drawing/2014/main" id="{472C2910-C9BC-D645-AEBE-D6BC04E8F0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" y="3571"/>
                  <a:ext cx="37" cy="18"/>
                </a:xfrm>
                <a:custGeom>
                  <a:avLst/>
                  <a:gdLst>
                    <a:gd name="T0" fmla="*/ 1 w 37"/>
                    <a:gd name="T1" fmla="*/ 6 h 18"/>
                    <a:gd name="T2" fmla="*/ 5 w 37"/>
                    <a:gd name="T3" fmla="*/ 12 h 18"/>
                    <a:gd name="T4" fmla="*/ 34 w 37"/>
                    <a:gd name="T5" fmla="*/ 17 h 18"/>
                    <a:gd name="T6" fmla="*/ 36 w 37"/>
                    <a:gd name="T7" fmla="*/ 5 h 18"/>
                    <a:gd name="T8" fmla="*/ 6 w 37"/>
                    <a:gd name="T9" fmla="*/ 0 h 18"/>
                    <a:gd name="T10" fmla="*/ 11 w 37"/>
                    <a:gd name="T11" fmla="*/ 6 h 18"/>
                    <a:gd name="T12" fmla="*/ 1 w 37"/>
                    <a:gd name="T13" fmla="*/ 6 h 18"/>
                    <a:gd name="T14" fmla="*/ 0 w 37"/>
                    <a:gd name="T15" fmla="*/ 11 h 18"/>
                    <a:gd name="T16" fmla="*/ 5 w 37"/>
                    <a:gd name="T17" fmla="*/ 12 h 18"/>
                    <a:gd name="T18" fmla="*/ 1 w 37"/>
                    <a:gd name="T19" fmla="*/ 6 h 1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7" h="18">
                      <a:moveTo>
                        <a:pt x="1" y="6"/>
                      </a:moveTo>
                      <a:lnTo>
                        <a:pt x="5" y="12"/>
                      </a:lnTo>
                      <a:lnTo>
                        <a:pt x="34" y="17"/>
                      </a:lnTo>
                      <a:lnTo>
                        <a:pt x="36" y="5"/>
                      </a:lnTo>
                      <a:lnTo>
                        <a:pt x="6" y="0"/>
                      </a:lnTo>
                      <a:lnTo>
                        <a:pt x="11" y="6"/>
                      </a:lnTo>
                      <a:lnTo>
                        <a:pt x="1" y="6"/>
                      </a:lnTo>
                      <a:lnTo>
                        <a:pt x="0" y="11"/>
                      </a:lnTo>
                      <a:lnTo>
                        <a:pt x="5" y="12"/>
                      </a:lnTo>
                      <a:lnTo>
                        <a:pt x="1" y="6"/>
                      </a:lnTo>
                    </a:path>
                  </a:pathLst>
                </a:custGeom>
                <a:solidFill>
                  <a:srgbClr val="FF0000"/>
                </a:solidFill>
                <a:ln w="12700" cap="rnd" cmpd="sng">
                  <a:solidFill>
                    <a:srgbClr val="0000DE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15773" name="Freeform 61">
                  <a:extLst>
                    <a:ext uri="{FF2B5EF4-FFF2-40B4-BE49-F238E27FC236}">
                      <a16:creationId xmlns:a16="http://schemas.microsoft.com/office/drawing/2014/main" id="{03335740-4D22-F043-975B-95FBBA8262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5" y="2490"/>
                  <a:ext cx="119" cy="1089"/>
                </a:xfrm>
                <a:custGeom>
                  <a:avLst/>
                  <a:gdLst>
                    <a:gd name="T0" fmla="*/ 113 w 120"/>
                    <a:gd name="T1" fmla="*/ 0 h 1089"/>
                    <a:gd name="T2" fmla="*/ 108 w 120"/>
                    <a:gd name="T3" fmla="*/ 5 h 1089"/>
                    <a:gd name="T4" fmla="*/ 0 w 120"/>
                    <a:gd name="T5" fmla="*/ 1087 h 1089"/>
                    <a:gd name="T6" fmla="*/ 10 w 120"/>
                    <a:gd name="T7" fmla="*/ 1088 h 1089"/>
                    <a:gd name="T8" fmla="*/ 118 w 120"/>
                    <a:gd name="T9" fmla="*/ 6 h 1089"/>
                    <a:gd name="T10" fmla="*/ 113 w 120"/>
                    <a:gd name="T11" fmla="*/ 11 h 1089"/>
                    <a:gd name="T12" fmla="*/ 113 w 120"/>
                    <a:gd name="T13" fmla="*/ 0 h 1089"/>
                    <a:gd name="T14" fmla="*/ 108 w 120"/>
                    <a:gd name="T15" fmla="*/ 0 h 1089"/>
                    <a:gd name="T16" fmla="*/ 108 w 120"/>
                    <a:gd name="T17" fmla="*/ 5 h 1089"/>
                    <a:gd name="T18" fmla="*/ 113 w 120"/>
                    <a:gd name="T19" fmla="*/ 0 h 108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20" h="1089">
                      <a:moveTo>
                        <a:pt x="114" y="0"/>
                      </a:moveTo>
                      <a:lnTo>
                        <a:pt x="109" y="5"/>
                      </a:lnTo>
                      <a:lnTo>
                        <a:pt x="0" y="1087"/>
                      </a:lnTo>
                      <a:lnTo>
                        <a:pt x="10" y="1088"/>
                      </a:lnTo>
                      <a:lnTo>
                        <a:pt x="119" y="6"/>
                      </a:lnTo>
                      <a:lnTo>
                        <a:pt x="114" y="11"/>
                      </a:lnTo>
                      <a:lnTo>
                        <a:pt x="114" y="0"/>
                      </a:lnTo>
                      <a:lnTo>
                        <a:pt x="109" y="0"/>
                      </a:lnTo>
                      <a:lnTo>
                        <a:pt x="109" y="5"/>
                      </a:lnTo>
                      <a:lnTo>
                        <a:pt x="114" y="0"/>
                      </a:lnTo>
                    </a:path>
                  </a:pathLst>
                </a:custGeom>
                <a:solidFill>
                  <a:srgbClr val="FF0000"/>
                </a:solidFill>
                <a:ln w="12700" cap="rnd" cmpd="sng">
                  <a:solidFill>
                    <a:srgbClr val="0000DE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15774" name="Freeform 62">
                  <a:extLst>
                    <a:ext uri="{FF2B5EF4-FFF2-40B4-BE49-F238E27FC236}">
                      <a16:creationId xmlns:a16="http://schemas.microsoft.com/office/drawing/2014/main" id="{113106C0-FA5E-E744-81F5-C2CE0BAC6C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8" y="2490"/>
                  <a:ext cx="836" cy="14"/>
                </a:xfrm>
                <a:custGeom>
                  <a:avLst/>
                  <a:gdLst>
                    <a:gd name="T0" fmla="*/ 835 w 836"/>
                    <a:gd name="T1" fmla="*/ 6 h 14"/>
                    <a:gd name="T2" fmla="*/ 830 w 836"/>
                    <a:gd name="T3" fmla="*/ 2 h 14"/>
                    <a:gd name="T4" fmla="*/ 0 w 836"/>
                    <a:gd name="T5" fmla="*/ 0 h 14"/>
                    <a:gd name="T6" fmla="*/ 0 w 836"/>
                    <a:gd name="T7" fmla="*/ 11 h 14"/>
                    <a:gd name="T8" fmla="*/ 830 w 836"/>
                    <a:gd name="T9" fmla="*/ 13 h 14"/>
                    <a:gd name="T10" fmla="*/ 824 w 836"/>
                    <a:gd name="T11" fmla="*/ 9 h 14"/>
                    <a:gd name="T12" fmla="*/ 835 w 836"/>
                    <a:gd name="T13" fmla="*/ 6 h 14"/>
                    <a:gd name="T14" fmla="*/ 834 w 836"/>
                    <a:gd name="T15" fmla="*/ 2 h 14"/>
                    <a:gd name="T16" fmla="*/ 830 w 836"/>
                    <a:gd name="T17" fmla="*/ 2 h 14"/>
                    <a:gd name="T18" fmla="*/ 835 w 836"/>
                    <a:gd name="T19" fmla="*/ 6 h 1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836" h="14">
                      <a:moveTo>
                        <a:pt x="835" y="6"/>
                      </a:moveTo>
                      <a:lnTo>
                        <a:pt x="830" y="2"/>
                      </a:lnTo>
                      <a:lnTo>
                        <a:pt x="0" y="0"/>
                      </a:lnTo>
                      <a:lnTo>
                        <a:pt x="0" y="11"/>
                      </a:lnTo>
                      <a:lnTo>
                        <a:pt x="830" y="13"/>
                      </a:lnTo>
                      <a:lnTo>
                        <a:pt x="824" y="9"/>
                      </a:lnTo>
                      <a:lnTo>
                        <a:pt x="835" y="6"/>
                      </a:lnTo>
                      <a:lnTo>
                        <a:pt x="834" y="2"/>
                      </a:lnTo>
                      <a:lnTo>
                        <a:pt x="830" y="2"/>
                      </a:lnTo>
                      <a:lnTo>
                        <a:pt x="835" y="6"/>
                      </a:lnTo>
                    </a:path>
                  </a:pathLst>
                </a:custGeom>
                <a:solidFill>
                  <a:srgbClr val="FF0000"/>
                </a:solidFill>
                <a:ln w="12700" cap="rnd" cmpd="sng">
                  <a:solidFill>
                    <a:srgbClr val="0000DE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15775" name="Freeform 63">
                  <a:extLst>
                    <a:ext uri="{FF2B5EF4-FFF2-40B4-BE49-F238E27FC236}">
                      <a16:creationId xmlns:a16="http://schemas.microsoft.com/office/drawing/2014/main" id="{C0425289-F7D4-D541-9E4A-73C8F5B696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3" y="2497"/>
                  <a:ext cx="218" cy="1089"/>
                </a:xfrm>
                <a:custGeom>
                  <a:avLst/>
                  <a:gdLst>
                    <a:gd name="T0" fmla="*/ 212 w 218"/>
                    <a:gd name="T1" fmla="*/ 1088 h 1089"/>
                    <a:gd name="T2" fmla="*/ 216 w 218"/>
                    <a:gd name="T3" fmla="*/ 1081 h 1089"/>
                    <a:gd name="T4" fmla="*/ 11 w 218"/>
                    <a:gd name="T5" fmla="*/ 0 h 1089"/>
                    <a:gd name="T6" fmla="*/ 0 w 218"/>
                    <a:gd name="T7" fmla="*/ 2 h 1089"/>
                    <a:gd name="T8" fmla="*/ 205 w 218"/>
                    <a:gd name="T9" fmla="*/ 1083 h 1089"/>
                    <a:gd name="T10" fmla="*/ 210 w 218"/>
                    <a:gd name="T11" fmla="*/ 1077 h 1089"/>
                    <a:gd name="T12" fmla="*/ 212 w 218"/>
                    <a:gd name="T13" fmla="*/ 1088 h 1089"/>
                    <a:gd name="T14" fmla="*/ 217 w 218"/>
                    <a:gd name="T15" fmla="*/ 1086 h 1089"/>
                    <a:gd name="T16" fmla="*/ 216 w 218"/>
                    <a:gd name="T17" fmla="*/ 1081 h 1089"/>
                    <a:gd name="T18" fmla="*/ 212 w 218"/>
                    <a:gd name="T19" fmla="*/ 1088 h 108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18" h="1089">
                      <a:moveTo>
                        <a:pt x="212" y="1088"/>
                      </a:moveTo>
                      <a:lnTo>
                        <a:pt x="216" y="1081"/>
                      </a:lnTo>
                      <a:lnTo>
                        <a:pt x="11" y="0"/>
                      </a:lnTo>
                      <a:lnTo>
                        <a:pt x="0" y="2"/>
                      </a:lnTo>
                      <a:lnTo>
                        <a:pt x="205" y="1083"/>
                      </a:lnTo>
                      <a:lnTo>
                        <a:pt x="210" y="1077"/>
                      </a:lnTo>
                      <a:lnTo>
                        <a:pt x="212" y="1088"/>
                      </a:lnTo>
                      <a:lnTo>
                        <a:pt x="217" y="1086"/>
                      </a:lnTo>
                      <a:lnTo>
                        <a:pt x="216" y="1081"/>
                      </a:lnTo>
                      <a:lnTo>
                        <a:pt x="212" y="1088"/>
                      </a:lnTo>
                    </a:path>
                  </a:pathLst>
                </a:custGeom>
                <a:solidFill>
                  <a:srgbClr val="FF0000"/>
                </a:solidFill>
                <a:ln w="12700" cap="rnd" cmpd="sng">
                  <a:solidFill>
                    <a:srgbClr val="0000DE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15776" name="Freeform 64">
                  <a:extLst>
                    <a:ext uri="{FF2B5EF4-FFF2-40B4-BE49-F238E27FC236}">
                      <a16:creationId xmlns:a16="http://schemas.microsoft.com/office/drawing/2014/main" id="{27C2FB4E-0463-6E47-92C5-D7765A9401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9" y="3573"/>
                  <a:ext cx="55" cy="20"/>
                </a:xfrm>
                <a:custGeom>
                  <a:avLst/>
                  <a:gdLst>
                    <a:gd name="T0" fmla="*/ 7 w 55"/>
                    <a:gd name="T1" fmla="*/ 17 h 20"/>
                    <a:gd name="T2" fmla="*/ 5 w 55"/>
                    <a:gd name="T3" fmla="*/ 19 h 20"/>
                    <a:gd name="T4" fmla="*/ 11 w 55"/>
                    <a:gd name="T5" fmla="*/ 18 h 20"/>
                    <a:gd name="T6" fmla="*/ 17 w 55"/>
                    <a:gd name="T7" fmla="*/ 17 h 20"/>
                    <a:gd name="T8" fmla="*/ 23 w 55"/>
                    <a:gd name="T9" fmla="*/ 16 h 20"/>
                    <a:gd name="T10" fmla="*/ 29 w 55"/>
                    <a:gd name="T11" fmla="*/ 16 h 20"/>
                    <a:gd name="T12" fmla="*/ 34 w 55"/>
                    <a:gd name="T13" fmla="*/ 16 h 20"/>
                    <a:gd name="T14" fmla="*/ 40 w 55"/>
                    <a:gd name="T15" fmla="*/ 15 h 20"/>
                    <a:gd name="T16" fmla="*/ 47 w 55"/>
                    <a:gd name="T17" fmla="*/ 14 h 20"/>
                    <a:gd name="T18" fmla="*/ 54 w 55"/>
                    <a:gd name="T19" fmla="*/ 12 h 20"/>
                    <a:gd name="T20" fmla="*/ 52 w 55"/>
                    <a:gd name="T21" fmla="*/ 0 h 20"/>
                    <a:gd name="T22" fmla="*/ 46 w 55"/>
                    <a:gd name="T23" fmla="*/ 2 h 20"/>
                    <a:gd name="T24" fmla="*/ 39 w 55"/>
                    <a:gd name="T25" fmla="*/ 2 h 20"/>
                    <a:gd name="T26" fmla="*/ 34 w 55"/>
                    <a:gd name="T27" fmla="*/ 3 h 20"/>
                    <a:gd name="T28" fmla="*/ 28 w 55"/>
                    <a:gd name="T29" fmla="*/ 4 h 20"/>
                    <a:gd name="T30" fmla="*/ 22 w 55"/>
                    <a:gd name="T31" fmla="*/ 4 h 20"/>
                    <a:gd name="T32" fmla="*/ 17 w 55"/>
                    <a:gd name="T33" fmla="*/ 5 h 20"/>
                    <a:gd name="T34" fmla="*/ 9 w 55"/>
                    <a:gd name="T35" fmla="*/ 6 h 20"/>
                    <a:gd name="T36" fmla="*/ 3 w 55"/>
                    <a:gd name="T37" fmla="*/ 7 h 20"/>
                    <a:gd name="T38" fmla="*/ 0 w 55"/>
                    <a:gd name="T39" fmla="*/ 9 h 20"/>
                    <a:gd name="T40" fmla="*/ 3 w 55"/>
                    <a:gd name="T41" fmla="*/ 7 h 20"/>
                    <a:gd name="T42" fmla="*/ 1 w 55"/>
                    <a:gd name="T43" fmla="*/ 7 h 20"/>
                    <a:gd name="T44" fmla="*/ 0 w 55"/>
                    <a:gd name="T45" fmla="*/ 9 h 20"/>
                    <a:gd name="T46" fmla="*/ 7 w 55"/>
                    <a:gd name="T47" fmla="*/ 17 h 2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55" h="20">
                      <a:moveTo>
                        <a:pt x="7" y="17"/>
                      </a:moveTo>
                      <a:lnTo>
                        <a:pt x="5" y="19"/>
                      </a:lnTo>
                      <a:lnTo>
                        <a:pt x="11" y="18"/>
                      </a:lnTo>
                      <a:lnTo>
                        <a:pt x="17" y="17"/>
                      </a:lnTo>
                      <a:lnTo>
                        <a:pt x="23" y="16"/>
                      </a:lnTo>
                      <a:lnTo>
                        <a:pt x="29" y="16"/>
                      </a:lnTo>
                      <a:lnTo>
                        <a:pt x="34" y="16"/>
                      </a:lnTo>
                      <a:lnTo>
                        <a:pt x="40" y="15"/>
                      </a:lnTo>
                      <a:lnTo>
                        <a:pt x="47" y="14"/>
                      </a:lnTo>
                      <a:lnTo>
                        <a:pt x="54" y="12"/>
                      </a:lnTo>
                      <a:lnTo>
                        <a:pt x="52" y="0"/>
                      </a:lnTo>
                      <a:lnTo>
                        <a:pt x="46" y="2"/>
                      </a:lnTo>
                      <a:lnTo>
                        <a:pt x="39" y="2"/>
                      </a:lnTo>
                      <a:lnTo>
                        <a:pt x="34" y="3"/>
                      </a:lnTo>
                      <a:lnTo>
                        <a:pt x="28" y="4"/>
                      </a:lnTo>
                      <a:lnTo>
                        <a:pt x="22" y="4"/>
                      </a:lnTo>
                      <a:lnTo>
                        <a:pt x="17" y="5"/>
                      </a:lnTo>
                      <a:lnTo>
                        <a:pt x="9" y="6"/>
                      </a:lnTo>
                      <a:lnTo>
                        <a:pt x="3" y="7"/>
                      </a:lnTo>
                      <a:lnTo>
                        <a:pt x="0" y="9"/>
                      </a:lnTo>
                      <a:lnTo>
                        <a:pt x="3" y="7"/>
                      </a:lnTo>
                      <a:lnTo>
                        <a:pt x="1" y="7"/>
                      </a:lnTo>
                      <a:lnTo>
                        <a:pt x="0" y="9"/>
                      </a:lnTo>
                      <a:lnTo>
                        <a:pt x="7" y="17"/>
                      </a:lnTo>
                    </a:path>
                  </a:pathLst>
                </a:custGeom>
                <a:solidFill>
                  <a:srgbClr val="FF0000"/>
                </a:solidFill>
                <a:ln w="12700" cap="rnd" cmpd="sng">
                  <a:solidFill>
                    <a:srgbClr val="0000DE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15777" name="Freeform 65">
                  <a:extLst>
                    <a:ext uri="{FF2B5EF4-FFF2-40B4-BE49-F238E27FC236}">
                      <a16:creationId xmlns:a16="http://schemas.microsoft.com/office/drawing/2014/main" id="{02E1ACDD-BD16-2A43-A00D-796E3B9620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48" y="3582"/>
                  <a:ext cx="75" cy="78"/>
                </a:xfrm>
                <a:custGeom>
                  <a:avLst/>
                  <a:gdLst>
                    <a:gd name="T0" fmla="*/ 74 w 75"/>
                    <a:gd name="T1" fmla="*/ 65 h 78"/>
                    <a:gd name="T2" fmla="*/ 67 w 75"/>
                    <a:gd name="T3" fmla="*/ 65 h 78"/>
                    <a:gd name="T4" fmla="*/ 60 w 75"/>
                    <a:gd name="T5" fmla="*/ 64 h 78"/>
                    <a:gd name="T6" fmla="*/ 52 w 75"/>
                    <a:gd name="T7" fmla="*/ 62 h 78"/>
                    <a:gd name="T8" fmla="*/ 45 w 75"/>
                    <a:gd name="T9" fmla="*/ 59 h 78"/>
                    <a:gd name="T10" fmla="*/ 39 w 75"/>
                    <a:gd name="T11" fmla="*/ 56 h 78"/>
                    <a:gd name="T12" fmla="*/ 32 w 75"/>
                    <a:gd name="T13" fmla="*/ 53 h 78"/>
                    <a:gd name="T14" fmla="*/ 27 w 75"/>
                    <a:gd name="T15" fmla="*/ 49 h 78"/>
                    <a:gd name="T16" fmla="*/ 22 w 75"/>
                    <a:gd name="T17" fmla="*/ 44 h 78"/>
                    <a:gd name="T18" fmla="*/ 17 w 75"/>
                    <a:gd name="T19" fmla="*/ 40 h 78"/>
                    <a:gd name="T20" fmla="*/ 14 w 75"/>
                    <a:gd name="T21" fmla="*/ 35 h 78"/>
                    <a:gd name="T22" fmla="*/ 12 w 75"/>
                    <a:gd name="T23" fmla="*/ 30 h 78"/>
                    <a:gd name="T24" fmla="*/ 11 w 75"/>
                    <a:gd name="T25" fmla="*/ 26 h 78"/>
                    <a:gd name="T26" fmla="*/ 11 w 75"/>
                    <a:gd name="T27" fmla="*/ 21 h 78"/>
                    <a:gd name="T28" fmla="*/ 11 w 75"/>
                    <a:gd name="T29" fmla="*/ 17 h 78"/>
                    <a:gd name="T30" fmla="*/ 14 w 75"/>
                    <a:gd name="T31" fmla="*/ 13 h 78"/>
                    <a:gd name="T32" fmla="*/ 18 w 75"/>
                    <a:gd name="T33" fmla="*/ 8 h 78"/>
                    <a:gd name="T34" fmla="*/ 10 w 75"/>
                    <a:gd name="T35" fmla="*/ 0 h 78"/>
                    <a:gd name="T36" fmla="*/ 5 w 75"/>
                    <a:gd name="T37" fmla="*/ 6 h 78"/>
                    <a:gd name="T38" fmla="*/ 2 w 75"/>
                    <a:gd name="T39" fmla="*/ 13 h 78"/>
                    <a:gd name="T40" fmla="*/ 0 w 75"/>
                    <a:gd name="T41" fmla="*/ 20 h 78"/>
                    <a:gd name="T42" fmla="*/ 0 w 75"/>
                    <a:gd name="T43" fmla="*/ 28 h 78"/>
                    <a:gd name="T44" fmla="*/ 2 w 75"/>
                    <a:gd name="T45" fmla="*/ 35 h 78"/>
                    <a:gd name="T46" fmla="*/ 5 w 75"/>
                    <a:gd name="T47" fmla="*/ 41 h 78"/>
                    <a:gd name="T48" fmla="*/ 9 w 75"/>
                    <a:gd name="T49" fmla="*/ 47 h 78"/>
                    <a:gd name="T50" fmla="*/ 14 w 75"/>
                    <a:gd name="T51" fmla="*/ 53 h 78"/>
                    <a:gd name="T52" fmla="*/ 21 w 75"/>
                    <a:gd name="T53" fmla="*/ 58 h 78"/>
                    <a:gd name="T54" fmla="*/ 27 w 75"/>
                    <a:gd name="T55" fmla="*/ 63 h 78"/>
                    <a:gd name="T56" fmla="*/ 34 w 75"/>
                    <a:gd name="T57" fmla="*/ 67 h 78"/>
                    <a:gd name="T58" fmla="*/ 42 w 75"/>
                    <a:gd name="T59" fmla="*/ 70 h 78"/>
                    <a:gd name="T60" fmla="*/ 49 w 75"/>
                    <a:gd name="T61" fmla="*/ 73 h 78"/>
                    <a:gd name="T62" fmla="*/ 58 w 75"/>
                    <a:gd name="T63" fmla="*/ 75 h 78"/>
                    <a:gd name="T64" fmla="*/ 66 w 75"/>
                    <a:gd name="T65" fmla="*/ 76 h 78"/>
                    <a:gd name="T66" fmla="*/ 74 w 75"/>
                    <a:gd name="T67" fmla="*/ 77 h 78"/>
                    <a:gd name="T68" fmla="*/ 74 w 75"/>
                    <a:gd name="T69" fmla="*/ 65 h 7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75" h="78">
                      <a:moveTo>
                        <a:pt x="74" y="65"/>
                      </a:moveTo>
                      <a:lnTo>
                        <a:pt x="67" y="65"/>
                      </a:lnTo>
                      <a:lnTo>
                        <a:pt x="60" y="64"/>
                      </a:lnTo>
                      <a:lnTo>
                        <a:pt x="52" y="62"/>
                      </a:lnTo>
                      <a:lnTo>
                        <a:pt x="45" y="59"/>
                      </a:lnTo>
                      <a:lnTo>
                        <a:pt x="39" y="56"/>
                      </a:lnTo>
                      <a:lnTo>
                        <a:pt x="32" y="53"/>
                      </a:lnTo>
                      <a:lnTo>
                        <a:pt x="27" y="49"/>
                      </a:lnTo>
                      <a:lnTo>
                        <a:pt x="22" y="44"/>
                      </a:lnTo>
                      <a:lnTo>
                        <a:pt x="17" y="40"/>
                      </a:lnTo>
                      <a:lnTo>
                        <a:pt x="14" y="35"/>
                      </a:lnTo>
                      <a:lnTo>
                        <a:pt x="12" y="30"/>
                      </a:lnTo>
                      <a:lnTo>
                        <a:pt x="11" y="26"/>
                      </a:lnTo>
                      <a:lnTo>
                        <a:pt x="11" y="21"/>
                      </a:lnTo>
                      <a:lnTo>
                        <a:pt x="11" y="17"/>
                      </a:lnTo>
                      <a:lnTo>
                        <a:pt x="14" y="13"/>
                      </a:lnTo>
                      <a:lnTo>
                        <a:pt x="18" y="8"/>
                      </a:lnTo>
                      <a:lnTo>
                        <a:pt x="10" y="0"/>
                      </a:lnTo>
                      <a:lnTo>
                        <a:pt x="5" y="6"/>
                      </a:lnTo>
                      <a:lnTo>
                        <a:pt x="2" y="13"/>
                      </a:lnTo>
                      <a:lnTo>
                        <a:pt x="0" y="20"/>
                      </a:lnTo>
                      <a:lnTo>
                        <a:pt x="0" y="28"/>
                      </a:lnTo>
                      <a:lnTo>
                        <a:pt x="2" y="35"/>
                      </a:lnTo>
                      <a:lnTo>
                        <a:pt x="5" y="41"/>
                      </a:lnTo>
                      <a:lnTo>
                        <a:pt x="9" y="47"/>
                      </a:lnTo>
                      <a:lnTo>
                        <a:pt x="14" y="53"/>
                      </a:lnTo>
                      <a:lnTo>
                        <a:pt x="21" y="58"/>
                      </a:lnTo>
                      <a:lnTo>
                        <a:pt x="27" y="63"/>
                      </a:lnTo>
                      <a:lnTo>
                        <a:pt x="34" y="67"/>
                      </a:lnTo>
                      <a:lnTo>
                        <a:pt x="42" y="70"/>
                      </a:lnTo>
                      <a:lnTo>
                        <a:pt x="49" y="73"/>
                      </a:lnTo>
                      <a:lnTo>
                        <a:pt x="58" y="75"/>
                      </a:lnTo>
                      <a:lnTo>
                        <a:pt x="66" y="76"/>
                      </a:lnTo>
                      <a:lnTo>
                        <a:pt x="74" y="77"/>
                      </a:lnTo>
                      <a:lnTo>
                        <a:pt x="74" y="65"/>
                      </a:lnTo>
                    </a:path>
                  </a:pathLst>
                </a:custGeom>
                <a:solidFill>
                  <a:srgbClr val="FF0000"/>
                </a:solidFill>
                <a:ln w="12700" cap="rnd" cmpd="sng">
                  <a:solidFill>
                    <a:srgbClr val="0000DE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15778" name="Freeform 66">
                  <a:extLst>
                    <a:ext uri="{FF2B5EF4-FFF2-40B4-BE49-F238E27FC236}">
                      <a16:creationId xmlns:a16="http://schemas.microsoft.com/office/drawing/2014/main" id="{FDB84CB6-C5EB-CB4D-A64E-9691458BA7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3" y="3647"/>
                  <a:ext cx="83" cy="13"/>
                </a:xfrm>
                <a:custGeom>
                  <a:avLst/>
                  <a:gdLst>
                    <a:gd name="T0" fmla="*/ 70 w 84"/>
                    <a:gd name="T1" fmla="*/ 7 h 13"/>
                    <a:gd name="T2" fmla="*/ 76 w 84"/>
                    <a:gd name="T3" fmla="*/ 0 h 13"/>
                    <a:gd name="T4" fmla="*/ 0 w 84"/>
                    <a:gd name="T5" fmla="*/ 0 h 13"/>
                    <a:gd name="T6" fmla="*/ 0 w 84"/>
                    <a:gd name="T7" fmla="*/ 12 h 13"/>
                    <a:gd name="T8" fmla="*/ 76 w 84"/>
                    <a:gd name="T9" fmla="*/ 11 h 13"/>
                    <a:gd name="T10" fmla="*/ 81 w 84"/>
                    <a:gd name="T11" fmla="*/ 5 h 13"/>
                    <a:gd name="T12" fmla="*/ 76 w 84"/>
                    <a:gd name="T13" fmla="*/ 11 h 13"/>
                    <a:gd name="T14" fmla="*/ 82 w 84"/>
                    <a:gd name="T15" fmla="*/ 11 h 13"/>
                    <a:gd name="T16" fmla="*/ 81 w 84"/>
                    <a:gd name="T17" fmla="*/ 5 h 13"/>
                    <a:gd name="T18" fmla="*/ 70 w 84"/>
                    <a:gd name="T19" fmla="*/ 7 h 1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84" h="13">
                      <a:moveTo>
                        <a:pt x="71" y="7"/>
                      </a:moveTo>
                      <a:lnTo>
                        <a:pt x="77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77" y="11"/>
                      </a:lnTo>
                      <a:lnTo>
                        <a:pt x="82" y="5"/>
                      </a:lnTo>
                      <a:lnTo>
                        <a:pt x="77" y="11"/>
                      </a:lnTo>
                      <a:lnTo>
                        <a:pt x="83" y="11"/>
                      </a:lnTo>
                      <a:lnTo>
                        <a:pt x="82" y="5"/>
                      </a:lnTo>
                      <a:lnTo>
                        <a:pt x="71" y="7"/>
                      </a:lnTo>
                    </a:path>
                  </a:pathLst>
                </a:custGeom>
                <a:solidFill>
                  <a:srgbClr val="FF0000"/>
                </a:solidFill>
                <a:ln w="12700" cap="rnd" cmpd="sng">
                  <a:solidFill>
                    <a:srgbClr val="0000DE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15779" name="Freeform 67">
                  <a:extLst>
                    <a:ext uri="{FF2B5EF4-FFF2-40B4-BE49-F238E27FC236}">
                      <a16:creationId xmlns:a16="http://schemas.microsoft.com/office/drawing/2014/main" id="{522F6A9C-A876-3949-AC5F-DBBF53F6B2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47" y="3419"/>
                  <a:ext cx="59" cy="236"/>
                </a:xfrm>
                <a:custGeom>
                  <a:avLst/>
                  <a:gdLst>
                    <a:gd name="T0" fmla="*/ 6 w 59"/>
                    <a:gd name="T1" fmla="*/ 1 h 236"/>
                    <a:gd name="T2" fmla="*/ 0 w 59"/>
                    <a:gd name="T3" fmla="*/ 2 h 236"/>
                    <a:gd name="T4" fmla="*/ 47 w 59"/>
                    <a:gd name="T5" fmla="*/ 235 h 236"/>
                    <a:gd name="T6" fmla="*/ 58 w 59"/>
                    <a:gd name="T7" fmla="*/ 233 h 236"/>
                    <a:gd name="T8" fmla="*/ 11 w 59"/>
                    <a:gd name="T9" fmla="*/ 0 h 236"/>
                    <a:gd name="T10" fmla="*/ 6 w 59"/>
                    <a:gd name="T11" fmla="*/ 1 h 23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59" h="236">
                      <a:moveTo>
                        <a:pt x="6" y="1"/>
                      </a:moveTo>
                      <a:lnTo>
                        <a:pt x="0" y="2"/>
                      </a:lnTo>
                      <a:lnTo>
                        <a:pt x="47" y="235"/>
                      </a:lnTo>
                      <a:lnTo>
                        <a:pt x="58" y="233"/>
                      </a:lnTo>
                      <a:lnTo>
                        <a:pt x="11" y="0"/>
                      </a:lnTo>
                      <a:lnTo>
                        <a:pt x="6" y="1"/>
                      </a:lnTo>
                    </a:path>
                  </a:pathLst>
                </a:custGeom>
                <a:solidFill>
                  <a:srgbClr val="FF0000"/>
                </a:solidFill>
                <a:ln w="12700" cap="rnd" cmpd="sng">
                  <a:solidFill>
                    <a:srgbClr val="0000DE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grpSp>
            <p:nvGrpSpPr>
              <p:cNvPr id="42017" name="Group 68">
                <a:extLst>
                  <a:ext uri="{FF2B5EF4-FFF2-40B4-BE49-F238E27FC236}">
                    <a16:creationId xmlns:a16="http://schemas.microsoft.com/office/drawing/2014/main" id="{66CEF348-03AD-694E-ABE4-A5AFC63CAF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27" y="2493"/>
                <a:ext cx="1101" cy="1147"/>
                <a:chOff x="2709" y="2588"/>
                <a:chExt cx="1061" cy="1147"/>
              </a:xfrm>
            </p:grpSpPr>
            <p:sp>
              <p:nvSpPr>
                <p:cNvPr id="115781" name="Freeform 69">
                  <a:extLst>
                    <a:ext uri="{FF2B5EF4-FFF2-40B4-BE49-F238E27FC236}">
                      <a16:creationId xmlns:a16="http://schemas.microsoft.com/office/drawing/2014/main" id="{1D30ECBB-C8BB-AF47-812C-503D80BF6F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8" y="2588"/>
                  <a:ext cx="702" cy="645"/>
                </a:xfrm>
                <a:custGeom>
                  <a:avLst/>
                  <a:gdLst>
                    <a:gd name="T0" fmla="*/ 584 w 702"/>
                    <a:gd name="T1" fmla="*/ 635 h 645"/>
                    <a:gd name="T2" fmla="*/ 501 w 702"/>
                    <a:gd name="T3" fmla="*/ 610 h 645"/>
                    <a:gd name="T4" fmla="*/ 425 w 702"/>
                    <a:gd name="T5" fmla="*/ 579 h 645"/>
                    <a:gd name="T6" fmla="*/ 372 w 702"/>
                    <a:gd name="T7" fmla="*/ 572 h 645"/>
                    <a:gd name="T8" fmla="*/ 340 w 702"/>
                    <a:gd name="T9" fmla="*/ 573 h 645"/>
                    <a:gd name="T10" fmla="*/ 306 w 702"/>
                    <a:gd name="T11" fmla="*/ 582 h 645"/>
                    <a:gd name="T12" fmla="*/ 257 w 702"/>
                    <a:gd name="T13" fmla="*/ 598 h 645"/>
                    <a:gd name="T14" fmla="*/ 191 w 702"/>
                    <a:gd name="T15" fmla="*/ 625 h 645"/>
                    <a:gd name="T16" fmla="*/ 113 w 702"/>
                    <a:gd name="T17" fmla="*/ 644 h 645"/>
                    <a:gd name="T18" fmla="*/ 64 w 702"/>
                    <a:gd name="T19" fmla="*/ 627 h 645"/>
                    <a:gd name="T20" fmla="*/ 48 w 702"/>
                    <a:gd name="T21" fmla="*/ 595 h 645"/>
                    <a:gd name="T22" fmla="*/ 33 w 702"/>
                    <a:gd name="T23" fmla="*/ 552 h 645"/>
                    <a:gd name="T24" fmla="*/ 21 w 702"/>
                    <a:gd name="T25" fmla="*/ 505 h 645"/>
                    <a:gd name="T26" fmla="*/ 11 w 702"/>
                    <a:gd name="T27" fmla="*/ 455 h 645"/>
                    <a:gd name="T28" fmla="*/ 4 w 702"/>
                    <a:gd name="T29" fmla="*/ 409 h 645"/>
                    <a:gd name="T30" fmla="*/ 1 w 702"/>
                    <a:gd name="T31" fmla="*/ 372 h 645"/>
                    <a:gd name="T32" fmla="*/ 0 w 702"/>
                    <a:gd name="T33" fmla="*/ 323 h 645"/>
                    <a:gd name="T34" fmla="*/ 0 w 702"/>
                    <a:gd name="T35" fmla="*/ 274 h 645"/>
                    <a:gd name="T36" fmla="*/ 1 w 702"/>
                    <a:gd name="T37" fmla="*/ 227 h 645"/>
                    <a:gd name="T38" fmla="*/ 6 w 702"/>
                    <a:gd name="T39" fmla="*/ 183 h 645"/>
                    <a:gd name="T40" fmla="*/ 14 w 702"/>
                    <a:gd name="T41" fmla="*/ 137 h 645"/>
                    <a:gd name="T42" fmla="*/ 29 w 702"/>
                    <a:gd name="T43" fmla="*/ 89 h 645"/>
                    <a:gd name="T44" fmla="*/ 44 w 702"/>
                    <a:gd name="T45" fmla="*/ 50 h 645"/>
                    <a:gd name="T46" fmla="*/ 71 w 702"/>
                    <a:gd name="T47" fmla="*/ 27 h 645"/>
                    <a:gd name="T48" fmla="*/ 106 w 702"/>
                    <a:gd name="T49" fmla="*/ 11 h 645"/>
                    <a:gd name="T50" fmla="*/ 144 w 702"/>
                    <a:gd name="T51" fmla="*/ 24 h 645"/>
                    <a:gd name="T52" fmla="*/ 200 w 702"/>
                    <a:gd name="T53" fmla="*/ 69 h 645"/>
                    <a:gd name="T54" fmla="*/ 223 w 702"/>
                    <a:gd name="T55" fmla="*/ 93 h 645"/>
                    <a:gd name="T56" fmla="*/ 227 w 702"/>
                    <a:gd name="T57" fmla="*/ 272 h 645"/>
                    <a:gd name="T58" fmla="*/ 273 w 702"/>
                    <a:gd name="T59" fmla="*/ 296 h 645"/>
                    <a:gd name="T60" fmla="*/ 365 w 702"/>
                    <a:gd name="T61" fmla="*/ 301 h 645"/>
                    <a:gd name="T62" fmla="*/ 440 w 702"/>
                    <a:gd name="T63" fmla="*/ 284 h 645"/>
                    <a:gd name="T64" fmla="*/ 454 w 702"/>
                    <a:gd name="T65" fmla="*/ 250 h 645"/>
                    <a:gd name="T66" fmla="*/ 454 w 702"/>
                    <a:gd name="T67" fmla="*/ 186 h 645"/>
                    <a:gd name="T68" fmla="*/ 455 w 702"/>
                    <a:gd name="T69" fmla="*/ 116 h 645"/>
                    <a:gd name="T70" fmla="*/ 499 w 702"/>
                    <a:gd name="T71" fmla="*/ 76 h 645"/>
                    <a:gd name="T72" fmla="*/ 546 w 702"/>
                    <a:gd name="T73" fmla="*/ 50 h 645"/>
                    <a:gd name="T74" fmla="*/ 580 w 702"/>
                    <a:gd name="T75" fmla="*/ 22 h 645"/>
                    <a:gd name="T76" fmla="*/ 617 w 702"/>
                    <a:gd name="T77" fmla="*/ 1 h 645"/>
                    <a:gd name="T78" fmla="*/ 646 w 702"/>
                    <a:gd name="T79" fmla="*/ 12 h 645"/>
                    <a:gd name="T80" fmla="*/ 668 w 702"/>
                    <a:gd name="T81" fmla="*/ 52 h 645"/>
                    <a:gd name="T82" fmla="*/ 683 w 702"/>
                    <a:gd name="T83" fmla="*/ 109 h 645"/>
                    <a:gd name="T84" fmla="*/ 694 w 702"/>
                    <a:gd name="T85" fmla="*/ 172 h 645"/>
                    <a:gd name="T86" fmla="*/ 699 w 702"/>
                    <a:gd name="T87" fmla="*/ 233 h 645"/>
                    <a:gd name="T88" fmla="*/ 701 w 702"/>
                    <a:gd name="T89" fmla="*/ 278 h 645"/>
                    <a:gd name="T90" fmla="*/ 700 w 702"/>
                    <a:gd name="T91" fmla="*/ 353 h 645"/>
                    <a:gd name="T92" fmla="*/ 695 w 702"/>
                    <a:gd name="T93" fmla="*/ 419 h 645"/>
                    <a:gd name="T94" fmla="*/ 688 w 702"/>
                    <a:gd name="T95" fmla="*/ 477 h 645"/>
                    <a:gd name="T96" fmla="*/ 675 w 702"/>
                    <a:gd name="T97" fmla="*/ 529 h 645"/>
                    <a:gd name="T98" fmla="*/ 658 w 702"/>
                    <a:gd name="T99" fmla="*/ 572 h 645"/>
                    <a:gd name="T100" fmla="*/ 638 w 702"/>
                    <a:gd name="T101" fmla="*/ 609 h 645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0" t="0" r="r" b="b"/>
                  <a:pathLst>
                    <a:path w="702" h="645">
                      <a:moveTo>
                        <a:pt x="628" y="623"/>
                      </a:moveTo>
                      <a:lnTo>
                        <a:pt x="619" y="630"/>
                      </a:lnTo>
                      <a:lnTo>
                        <a:pt x="610" y="634"/>
                      </a:lnTo>
                      <a:lnTo>
                        <a:pt x="598" y="636"/>
                      </a:lnTo>
                      <a:lnTo>
                        <a:pt x="584" y="635"/>
                      </a:lnTo>
                      <a:lnTo>
                        <a:pt x="569" y="632"/>
                      </a:lnTo>
                      <a:lnTo>
                        <a:pt x="552" y="628"/>
                      </a:lnTo>
                      <a:lnTo>
                        <a:pt x="536" y="623"/>
                      </a:lnTo>
                      <a:lnTo>
                        <a:pt x="519" y="617"/>
                      </a:lnTo>
                      <a:lnTo>
                        <a:pt x="501" y="610"/>
                      </a:lnTo>
                      <a:lnTo>
                        <a:pt x="485" y="603"/>
                      </a:lnTo>
                      <a:lnTo>
                        <a:pt x="468" y="596"/>
                      </a:lnTo>
                      <a:lnTo>
                        <a:pt x="453" y="590"/>
                      </a:lnTo>
                      <a:lnTo>
                        <a:pt x="437" y="583"/>
                      </a:lnTo>
                      <a:lnTo>
                        <a:pt x="425" y="579"/>
                      </a:lnTo>
                      <a:lnTo>
                        <a:pt x="414" y="576"/>
                      </a:lnTo>
                      <a:lnTo>
                        <a:pt x="404" y="574"/>
                      </a:lnTo>
                      <a:lnTo>
                        <a:pt x="392" y="573"/>
                      </a:lnTo>
                      <a:lnTo>
                        <a:pt x="381" y="572"/>
                      </a:lnTo>
                      <a:lnTo>
                        <a:pt x="372" y="572"/>
                      </a:lnTo>
                      <a:lnTo>
                        <a:pt x="364" y="571"/>
                      </a:lnTo>
                      <a:lnTo>
                        <a:pt x="358" y="571"/>
                      </a:lnTo>
                      <a:lnTo>
                        <a:pt x="352" y="571"/>
                      </a:lnTo>
                      <a:lnTo>
                        <a:pt x="345" y="572"/>
                      </a:lnTo>
                      <a:lnTo>
                        <a:pt x="340" y="573"/>
                      </a:lnTo>
                      <a:lnTo>
                        <a:pt x="334" y="573"/>
                      </a:lnTo>
                      <a:lnTo>
                        <a:pt x="329" y="575"/>
                      </a:lnTo>
                      <a:lnTo>
                        <a:pt x="323" y="577"/>
                      </a:lnTo>
                      <a:lnTo>
                        <a:pt x="314" y="579"/>
                      </a:lnTo>
                      <a:lnTo>
                        <a:pt x="306" y="582"/>
                      </a:lnTo>
                      <a:lnTo>
                        <a:pt x="297" y="585"/>
                      </a:lnTo>
                      <a:lnTo>
                        <a:pt x="285" y="588"/>
                      </a:lnTo>
                      <a:lnTo>
                        <a:pt x="272" y="592"/>
                      </a:lnTo>
                      <a:lnTo>
                        <a:pt x="266" y="595"/>
                      </a:lnTo>
                      <a:lnTo>
                        <a:pt x="257" y="598"/>
                      </a:lnTo>
                      <a:lnTo>
                        <a:pt x="247" y="602"/>
                      </a:lnTo>
                      <a:lnTo>
                        <a:pt x="235" y="607"/>
                      </a:lnTo>
                      <a:lnTo>
                        <a:pt x="221" y="613"/>
                      </a:lnTo>
                      <a:lnTo>
                        <a:pt x="207" y="619"/>
                      </a:lnTo>
                      <a:lnTo>
                        <a:pt x="191" y="625"/>
                      </a:lnTo>
                      <a:lnTo>
                        <a:pt x="176" y="630"/>
                      </a:lnTo>
                      <a:lnTo>
                        <a:pt x="159" y="635"/>
                      </a:lnTo>
                      <a:lnTo>
                        <a:pt x="144" y="639"/>
                      </a:lnTo>
                      <a:lnTo>
                        <a:pt x="128" y="643"/>
                      </a:lnTo>
                      <a:lnTo>
                        <a:pt x="113" y="644"/>
                      </a:lnTo>
                      <a:lnTo>
                        <a:pt x="99" y="644"/>
                      </a:lnTo>
                      <a:lnTo>
                        <a:pt x="87" y="642"/>
                      </a:lnTo>
                      <a:lnTo>
                        <a:pt x="77" y="638"/>
                      </a:lnTo>
                      <a:lnTo>
                        <a:pt x="68" y="632"/>
                      </a:lnTo>
                      <a:lnTo>
                        <a:pt x="64" y="627"/>
                      </a:lnTo>
                      <a:lnTo>
                        <a:pt x="61" y="622"/>
                      </a:lnTo>
                      <a:lnTo>
                        <a:pt x="58" y="616"/>
                      </a:lnTo>
                      <a:lnTo>
                        <a:pt x="55" y="609"/>
                      </a:lnTo>
                      <a:lnTo>
                        <a:pt x="51" y="603"/>
                      </a:lnTo>
                      <a:lnTo>
                        <a:pt x="48" y="595"/>
                      </a:lnTo>
                      <a:lnTo>
                        <a:pt x="44" y="588"/>
                      </a:lnTo>
                      <a:lnTo>
                        <a:pt x="40" y="579"/>
                      </a:lnTo>
                      <a:lnTo>
                        <a:pt x="38" y="571"/>
                      </a:lnTo>
                      <a:lnTo>
                        <a:pt x="35" y="562"/>
                      </a:lnTo>
                      <a:lnTo>
                        <a:pt x="33" y="552"/>
                      </a:lnTo>
                      <a:lnTo>
                        <a:pt x="30" y="543"/>
                      </a:lnTo>
                      <a:lnTo>
                        <a:pt x="27" y="534"/>
                      </a:lnTo>
                      <a:lnTo>
                        <a:pt x="25" y="524"/>
                      </a:lnTo>
                      <a:lnTo>
                        <a:pt x="23" y="514"/>
                      </a:lnTo>
                      <a:lnTo>
                        <a:pt x="21" y="505"/>
                      </a:lnTo>
                      <a:lnTo>
                        <a:pt x="18" y="494"/>
                      </a:lnTo>
                      <a:lnTo>
                        <a:pt x="16" y="484"/>
                      </a:lnTo>
                      <a:lnTo>
                        <a:pt x="14" y="475"/>
                      </a:lnTo>
                      <a:lnTo>
                        <a:pt x="12" y="465"/>
                      </a:lnTo>
                      <a:lnTo>
                        <a:pt x="11" y="455"/>
                      </a:lnTo>
                      <a:lnTo>
                        <a:pt x="9" y="445"/>
                      </a:lnTo>
                      <a:lnTo>
                        <a:pt x="7" y="436"/>
                      </a:lnTo>
                      <a:lnTo>
                        <a:pt x="7" y="427"/>
                      </a:lnTo>
                      <a:lnTo>
                        <a:pt x="5" y="418"/>
                      </a:lnTo>
                      <a:lnTo>
                        <a:pt x="4" y="409"/>
                      </a:lnTo>
                      <a:lnTo>
                        <a:pt x="3" y="401"/>
                      </a:lnTo>
                      <a:lnTo>
                        <a:pt x="3" y="393"/>
                      </a:lnTo>
                      <a:lnTo>
                        <a:pt x="2" y="386"/>
                      </a:lnTo>
                      <a:lnTo>
                        <a:pt x="1" y="379"/>
                      </a:lnTo>
                      <a:lnTo>
                        <a:pt x="1" y="372"/>
                      </a:lnTo>
                      <a:lnTo>
                        <a:pt x="1" y="367"/>
                      </a:lnTo>
                      <a:lnTo>
                        <a:pt x="1" y="355"/>
                      </a:lnTo>
                      <a:lnTo>
                        <a:pt x="1" y="344"/>
                      </a:lnTo>
                      <a:lnTo>
                        <a:pt x="0" y="334"/>
                      </a:lnTo>
                      <a:lnTo>
                        <a:pt x="0" y="323"/>
                      </a:lnTo>
                      <a:lnTo>
                        <a:pt x="0" y="313"/>
                      </a:lnTo>
                      <a:lnTo>
                        <a:pt x="0" y="303"/>
                      </a:lnTo>
                      <a:lnTo>
                        <a:pt x="0" y="293"/>
                      </a:lnTo>
                      <a:lnTo>
                        <a:pt x="0" y="284"/>
                      </a:lnTo>
                      <a:lnTo>
                        <a:pt x="0" y="274"/>
                      </a:lnTo>
                      <a:lnTo>
                        <a:pt x="0" y="264"/>
                      </a:lnTo>
                      <a:lnTo>
                        <a:pt x="0" y="255"/>
                      </a:lnTo>
                      <a:lnTo>
                        <a:pt x="1" y="245"/>
                      </a:lnTo>
                      <a:lnTo>
                        <a:pt x="1" y="237"/>
                      </a:lnTo>
                      <a:lnTo>
                        <a:pt x="1" y="227"/>
                      </a:lnTo>
                      <a:lnTo>
                        <a:pt x="2" y="219"/>
                      </a:lnTo>
                      <a:lnTo>
                        <a:pt x="3" y="210"/>
                      </a:lnTo>
                      <a:lnTo>
                        <a:pt x="4" y="201"/>
                      </a:lnTo>
                      <a:lnTo>
                        <a:pt x="5" y="191"/>
                      </a:lnTo>
                      <a:lnTo>
                        <a:pt x="6" y="183"/>
                      </a:lnTo>
                      <a:lnTo>
                        <a:pt x="7" y="173"/>
                      </a:lnTo>
                      <a:lnTo>
                        <a:pt x="9" y="165"/>
                      </a:lnTo>
                      <a:lnTo>
                        <a:pt x="11" y="155"/>
                      </a:lnTo>
                      <a:lnTo>
                        <a:pt x="12" y="147"/>
                      </a:lnTo>
                      <a:lnTo>
                        <a:pt x="14" y="137"/>
                      </a:lnTo>
                      <a:lnTo>
                        <a:pt x="17" y="128"/>
                      </a:lnTo>
                      <a:lnTo>
                        <a:pt x="20" y="118"/>
                      </a:lnTo>
                      <a:lnTo>
                        <a:pt x="23" y="109"/>
                      </a:lnTo>
                      <a:lnTo>
                        <a:pt x="25" y="99"/>
                      </a:lnTo>
                      <a:lnTo>
                        <a:pt x="29" y="89"/>
                      </a:lnTo>
                      <a:lnTo>
                        <a:pt x="32" y="79"/>
                      </a:lnTo>
                      <a:lnTo>
                        <a:pt x="35" y="69"/>
                      </a:lnTo>
                      <a:lnTo>
                        <a:pt x="39" y="58"/>
                      </a:lnTo>
                      <a:lnTo>
                        <a:pt x="41" y="54"/>
                      </a:lnTo>
                      <a:lnTo>
                        <a:pt x="44" y="50"/>
                      </a:lnTo>
                      <a:lnTo>
                        <a:pt x="49" y="46"/>
                      </a:lnTo>
                      <a:lnTo>
                        <a:pt x="54" y="41"/>
                      </a:lnTo>
                      <a:lnTo>
                        <a:pt x="59" y="36"/>
                      </a:lnTo>
                      <a:lnTo>
                        <a:pt x="65" y="32"/>
                      </a:lnTo>
                      <a:lnTo>
                        <a:pt x="71" y="27"/>
                      </a:lnTo>
                      <a:lnTo>
                        <a:pt x="79" y="22"/>
                      </a:lnTo>
                      <a:lnTo>
                        <a:pt x="86" y="18"/>
                      </a:lnTo>
                      <a:lnTo>
                        <a:pt x="92" y="15"/>
                      </a:lnTo>
                      <a:lnTo>
                        <a:pt x="99" y="12"/>
                      </a:lnTo>
                      <a:lnTo>
                        <a:pt x="106" y="11"/>
                      </a:lnTo>
                      <a:lnTo>
                        <a:pt x="112" y="9"/>
                      </a:lnTo>
                      <a:lnTo>
                        <a:pt x="118" y="9"/>
                      </a:lnTo>
                      <a:lnTo>
                        <a:pt x="123" y="11"/>
                      </a:lnTo>
                      <a:lnTo>
                        <a:pt x="128" y="12"/>
                      </a:lnTo>
                      <a:lnTo>
                        <a:pt x="144" y="24"/>
                      </a:lnTo>
                      <a:lnTo>
                        <a:pt x="158" y="35"/>
                      </a:lnTo>
                      <a:lnTo>
                        <a:pt x="172" y="45"/>
                      </a:lnTo>
                      <a:lnTo>
                        <a:pt x="182" y="54"/>
                      </a:lnTo>
                      <a:lnTo>
                        <a:pt x="191" y="62"/>
                      </a:lnTo>
                      <a:lnTo>
                        <a:pt x="200" y="69"/>
                      </a:lnTo>
                      <a:lnTo>
                        <a:pt x="207" y="76"/>
                      </a:lnTo>
                      <a:lnTo>
                        <a:pt x="212" y="81"/>
                      </a:lnTo>
                      <a:lnTo>
                        <a:pt x="217" y="86"/>
                      </a:lnTo>
                      <a:lnTo>
                        <a:pt x="220" y="90"/>
                      </a:lnTo>
                      <a:lnTo>
                        <a:pt x="223" y="93"/>
                      </a:lnTo>
                      <a:lnTo>
                        <a:pt x="225" y="96"/>
                      </a:lnTo>
                      <a:lnTo>
                        <a:pt x="226" y="98"/>
                      </a:lnTo>
                      <a:lnTo>
                        <a:pt x="227" y="100"/>
                      </a:lnTo>
                      <a:lnTo>
                        <a:pt x="227" y="101"/>
                      </a:lnTo>
                      <a:lnTo>
                        <a:pt x="227" y="272"/>
                      </a:lnTo>
                      <a:lnTo>
                        <a:pt x="230" y="278"/>
                      </a:lnTo>
                      <a:lnTo>
                        <a:pt x="236" y="284"/>
                      </a:lnTo>
                      <a:lnTo>
                        <a:pt x="245" y="288"/>
                      </a:lnTo>
                      <a:lnTo>
                        <a:pt x="257" y="293"/>
                      </a:lnTo>
                      <a:lnTo>
                        <a:pt x="273" y="296"/>
                      </a:lnTo>
                      <a:lnTo>
                        <a:pt x="289" y="299"/>
                      </a:lnTo>
                      <a:lnTo>
                        <a:pt x="308" y="301"/>
                      </a:lnTo>
                      <a:lnTo>
                        <a:pt x="327" y="301"/>
                      </a:lnTo>
                      <a:lnTo>
                        <a:pt x="346" y="302"/>
                      </a:lnTo>
                      <a:lnTo>
                        <a:pt x="365" y="301"/>
                      </a:lnTo>
                      <a:lnTo>
                        <a:pt x="384" y="300"/>
                      </a:lnTo>
                      <a:lnTo>
                        <a:pt x="401" y="297"/>
                      </a:lnTo>
                      <a:lnTo>
                        <a:pt x="417" y="294"/>
                      </a:lnTo>
                      <a:lnTo>
                        <a:pt x="430" y="290"/>
                      </a:lnTo>
                      <a:lnTo>
                        <a:pt x="440" y="284"/>
                      </a:lnTo>
                      <a:lnTo>
                        <a:pt x="448" y="278"/>
                      </a:lnTo>
                      <a:lnTo>
                        <a:pt x="451" y="273"/>
                      </a:lnTo>
                      <a:lnTo>
                        <a:pt x="452" y="267"/>
                      </a:lnTo>
                      <a:lnTo>
                        <a:pt x="453" y="259"/>
                      </a:lnTo>
                      <a:lnTo>
                        <a:pt x="454" y="250"/>
                      </a:lnTo>
                      <a:lnTo>
                        <a:pt x="455" y="239"/>
                      </a:lnTo>
                      <a:lnTo>
                        <a:pt x="455" y="227"/>
                      </a:lnTo>
                      <a:lnTo>
                        <a:pt x="455" y="215"/>
                      </a:lnTo>
                      <a:lnTo>
                        <a:pt x="455" y="201"/>
                      </a:lnTo>
                      <a:lnTo>
                        <a:pt x="454" y="186"/>
                      </a:lnTo>
                      <a:lnTo>
                        <a:pt x="454" y="172"/>
                      </a:lnTo>
                      <a:lnTo>
                        <a:pt x="454" y="158"/>
                      </a:lnTo>
                      <a:lnTo>
                        <a:pt x="454" y="144"/>
                      </a:lnTo>
                      <a:lnTo>
                        <a:pt x="454" y="130"/>
                      </a:lnTo>
                      <a:lnTo>
                        <a:pt x="455" y="116"/>
                      </a:lnTo>
                      <a:lnTo>
                        <a:pt x="455" y="103"/>
                      </a:lnTo>
                      <a:lnTo>
                        <a:pt x="457" y="91"/>
                      </a:lnTo>
                      <a:lnTo>
                        <a:pt x="472" y="86"/>
                      </a:lnTo>
                      <a:lnTo>
                        <a:pt x="487" y="81"/>
                      </a:lnTo>
                      <a:lnTo>
                        <a:pt x="499" y="76"/>
                      </a:lnTo>
                      <a:lnTo>
                        <a:pt x="511" y="72"/>
                      </a:lnTo>
                      <a:lnTo>
                        <a:pt x="520" y="66"/>
                      </a:lnTo>
                      <a:lnTo>
                        <a:pt x="530" y="61"/>
                      </a:lnTo>
                      <a:lnTo>
                        <a:pt x="539" y="55"/>
                      </a:lnTo>
                      <a:lnTo>
                        <a:pt x="546" y="50"/>
                      </a:lnTo>
                      <a:lnTo>
                        <a:pt x="553" y="45"/>
                      </a:lnTo>
                      <a:lnTo>
                        <a:pt x="560" y="39"/>
                      </a:lnTo>
                      <a:lnTo>
                        <a:pt x="567" y="34"/>
                      </a:lnTo>
                      <a:lnTo>
                        <a:pt x="574" y="28"/>
                      </a:lnTo>
                      <a:lnTo>
                        <a:pt x="580" y="22"/>
                      </a:lnTo>
                      <a:lnTo>
                        <a:pt x="588" y="17"/>
                      </a:lnTo>
                      <a:lnTo>
                        <a:pt x="596" y="12"/>
                      </a:lnTo>
                      <a:lnTo>
                        <a:pt x="604" y="6"/>
                      </a:lnTo>
                      <a:lnTo>
                        <a:pt x="611" y="3"/>
                      </a:lnTo>
                      <a:lnTo>
                        <a:pt x="617" y="1"/>
                      </a:lnTo>
                      <a:lnTo>
                        <a:pt x="623" y="0"/>
                      </a:lnTo>
                      <a:lnTo>
                        <a:pt x="630" y="1"/>
                      </a:lnTo>
                      <a:lnTo>
                        <a:pt x="636" y="4"/>
                      </a:lnTo>
                      <a:lnTo>
                        <a:pt x="641" y="7"/>
                      </a:lnTo>
                      <a:lnTo>
                        <a:pt x="646" y="12"/>
                      </a:lnTo>
                      <a:lnTo>
                        <a:pt x="651" y="18"/>
                      </a:lnTo>
                      <a:lnTo>
                        <a:pt x="655" y="25"/>
                      </a:lnTo>
                      <a:lnTo>
                        <a:pt x="661" y="33"/>
                      </a:lnTo>
                      <a:lnTo>
                        <a:pt x="665" y="42"/>
                      </a:lnTo>
                      <a:lnTo>
                        <a:pt x="668" y="52"/>
                      </a:lnTo>
                      <a:lnTo>
                        <a:pt x="672" y="62"/>
                      </a:lnTo>
                      <a:lnTo>
                        <a:pt x="675" y="73"/>
                      </a:lnTo>
                      <a:lnTo>
                        <a:pt x="678" y="85"/>
                      </a:lnTo>
                      <a:lnTo>
                        <a:pt x="681" y="97"/>
                      </a:lnTo>
                      <a:lnTo>
                        <a:pt x="683" y="109"/>
                      </a:lnTo>
                      <a:lnTo>
                        <a:pt x="686" y="121"/>
                      </a:lnTo>
                      <a:lnTo>
                        <a:pt x="689" y="134"/>
                      </a:lnTo>
                      <a:lnTo>
                        <a:pt x="691" y="147"/>
                      </a:lnTo>
                      <a:lnTo>
                        <a:pt x="693" y="160"/>
                      </a:lnTo>
                      <a:lnTo>
                        <a:pt x="694" y="172"/>
                      </a:lnTo>
                      <a:lnTo>
                        <a:pt x="695" y="186"/>
                      </a:lnTo>
                      <a:lnTo>
                        <a:pt x="697" y="198"/>
                      </a:lnTo>
                      <a:lnTo>
                        <a:pt x="698" y="210"/>
                      </a:lnTo>
                      <a:lnTo>
                        <a:pt x="699" y="222"/>
                      </a:lnTo>
                      <a:lnTo>
                        <a:pt x="699" y="233"/>
                      </a:lnTo>
                      <a:lnTo>
                        <a:pt x="700" y="243"/>
                      </a:lnTo>
                      <a:lnTo>
                        <a:pt x="701" y="253"/>
                      </a:lnTo>
                      <a:lnTo>
                        <a:pt x="701" y="262"/>
                      </a:lnTo>
                      <a:lnTo>
                        <a:pt x="701" y="271"/>
                      </a:lnTo>
                      <a:lnTo>
                        <a:pt x="701" y="278"/>
                      </a:lnTo>
                      <a:lnTo>
                        <a:pt x="701" y="294"/>
                      </a:lnTo>
                      <a:lnTo>
                        <a:pt x="701" y="309"/>
                      </a:lnTo>
                      <a:lnTo>
                        <a:pt x="701" y="324"/>
                      </a:lnTo>
                      <a:lnTo>
                        <a:pt x="701" y="339"/>
                      </a:lnTo>
                      <a:lnTo>
                        <a:pt x="700" y="353"/>
                      </a:lnTo>
                      <a:lnTo>
                        <a:pt x="699" y="367"/>
                      </a:lnTo>
                      <a:lnTo>
                        <a:pt x="699" y="380"/>
                      </a:lnTo>
                      <a:lnTo>
                        <a:pt x="698" y="393"/>
                      </a:lnTo>
                      <a:lnTo>
                        <a:pt x="697" y="407"/>
                      </a:lnTo>
                      <a:lnTo>
                        <a:pt x="695" y="419"/>
                      </a:lnTo>
                      <a:lnTo>
                        <a:pt x="694" y="431"/>
                      </a:lnTo>
                      <a:lnTo>
                        <a:pt x="693" y="444"/>
                      </a:lnTo>
                      <a:lnTo>
                        <a:pt x="691" y="455"/>
                      </a:lnTo>
                      <a:lnTo>
                        <a:pt x="690" y="466"/>
                      </a:lnTo>
                      <a:lnTo>
                        <a:pt x="688" y="477"/>
                      </a:lnTo>
                      <a:lnTo>
                        <a:pt x="685" y="489"/>
                      </a:lnTo>
                      <a:lnTo>
                        <a:pt x="682" y="499"/>
                      </a:lnTo>
                      <a:lnTo>
                        <a:pt x="679" y="509"/>
                      </a:lnTo>
                      <a:lnTo>
                        <a:pt x="677" y="519"/>
                      </a:lnTo>
                      <a:lnTo>
                        <a:pt x="675" y="529"/>
                      </a:lnTo>
                      <a:lnTo>
                        <a:pt x="671" y="538"/>
                      </a:lnTo>
                      <a:lnTo>
                        <a:pt x="669" y="547"/>
                      </a:lnTo>
                      <a:lnTo>
                        <a:pt x="666" y="555"/>
                      </a:lnTo>
                      <a:lnTo>
                        <a:pt x="662" y="564"/>
                      </a:lnTo>
                      <a:lnTo>
                        <a:pt x="658" y="572"/>
                      </a:lnTo>
                      <a:lnTo>
                        <a:pt x="654" y="580"/>
                      </a:lnTo>
                      <a:lnTo>
                        <a:pt x="650" y="588"/>
                      </a:lnTo>
                      <a:lnTo>
                        <a:pt x="646" y="595"/>
                      </a:lnTo>
                      <a:lnTo>
                        <a:pt x="641" y="603"/>
                      </a:lnTo>
                      <a:lnTo>
                        <a:pt x="638" y="609"/>
                      </a:lnTo>
                      <a:lnTo>
                        <a:pt x="633" y="616"/>
                      </a:lnTo>
                      <a:lnTo>
                        <a:pt x="628" y="623"/>
                      </a:lnTo>
                    </a:path>
                  </a:pathLst>
                </a:custGeom>
                <a:solidFill>
                  <a:srgbClr val="E5E5E5"/>
                </a:solidFill>
                <a:ln w="12700" cap="rnd" cmpd="sng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115782" name="Freeform 70">
                  <a:extLst>
                    <a:ext uri="{FF2B5EF4-FFF2-40B4-BE49-F238E27FC236}">
                      <a16:creationId xmlns:a16="http://schemas.microsoft.com/office/drawing/2014/main" id="{DAA3FA93-BF4E-8848-921B-04CD1A03CC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9" y="3143"/>
                  <a:ext cx="1061" cy="592"/>
                </a:xfrm>
                <a:custGeom>
                  <a:avLst/>
                  <a:gdLst>
                    <a:gd name="T0" fmla="*/ 777 w 1061"/>
                    <a:gd name="T1" fmla="*/ 55 h 592"/>
                    <a:gd name="T2" fmla="*/ 792 w 1061"/>
                    <a:gd name="T3" fmla="*/ 32 h 592"/>
                    <a:gd name="T4" fmla="*/ 808 w 1061"/>
                    <a:gd name="T5" fmla="*/ 13 h 592"/>
                    <a:gd name="T6" fmla="*/ 824 w 1061"/>
                    <a:gd name="T7" fmla="*/ 1 h 592"/>
                    <a:gd name="T8" fmla="*/ 845 w 1061"/>
                    <a:gd name="T9" fmla="*/ 1 h 592"/>
                    <a:gd name="T10" fmla="*/ 868 w 1061"/>
                    <a:gd name="T11" fmla="*/ 8 h 592"/>
                    <a:gd name="T12" fmla="*/ 890 w 1061"/>
                    <a:gd name="T13" fmla="*/ 22 h 592"/>
                    <a:gd name="T14" fmla="*/ 905 w 1061"/>
                    <a:gd name="T15" fmla="*/ 42 h 592"/>
                    <a:gd name="T16" fmla="*/ 917 w 1061"/>
                    <a:gd name="T17" fmla="*/ 83 h 592"/>
                    <a:gd name="T18" fmla="*/ 924 w 1061"/>
                    <a:gd name="T19" fmla="*/ 131 h 592"/>
                    <a:gd name="T20" fmla="*/ 924 w 1061"/>
                    <a:gd name="T21" fmla="*/ 181 h 592"/>
                    <a:gd name="T22" fmla="*/ 925 w 1061"/>
                    <a:gd name="T23" fmla="*/ 231 h 592"/>
                    <a:gd name="T24" fmla="*/ 929 w 1061"/>
                    <a:gd name="T25" fmla="*/ 274 h 592"/>
                    <a:gd name="T26" fmla="*/ 932 w 1061"/>
                    <a:gd name="T27" fmla="*/ 311 h 592"/>
                    <a:gd name="T28" fmla="*/ 936 w 1061"/>
                    <a:gd name="T29" fmla="*/ 344 h 592"/>
                    <a:gd name="T30" fmla="*/ 940 w 1061"/>
                    <a:gd name="T31" fmla="*/ 374 h 592"/>
                    <a:gd name="T32" fmla="*/ 946 w 1061"/>
                    <a:gd name="T33" fmla="*/ 403 h 592"/>
                    <a:gd name="T34" fmla="*/ 954 w 1061"/>
                    <a:gd name="T35" fmla="*/ 433 h 592"/>
                    <a:gd name="T36" fmla="*/ 963 w 1061"/>
                    <a:gd name="T37" fmla="*/ 465 h 592"/>
                    <a:gd name="T38" fmla="*/ 975 w 1061"/>
                    <a:gd name="T39" fmla="*/ 500 h 592"/>
                    <a:gd name="T40" fmla="*/ 982 w 1061"/>
                    <a:gd name="T41" fmla="*/ 525 h 592"/>
                    <a:gd name="T42" fmla="*/ 992 w 1061"/>
                    <a:gd name="T43" fmla="*/ 547 h 592"/>
                    <a:gd name="T44" fmla="*/ 1010 w 1061"/>
                    <a:gd name="T45" fmla="*/ 567 h 592"/>
                    <a:gd name="T46" fmla="*/ 1048 w 1061"/>
                    <a:gd name="T47" fmla="*/ 587 h 592"/>
                    <a:gd name="T48" fmla="*/ 22 w 1061"/>
                    <a:gd name="T49" fmla="*/ 584 h 592"/>
                    <a:gd name="T50" fmla="*/ 49 w 1061"/>
                    <a:gd name="T51" fmla="*/ 574 h 592"/>
                    <a:gd name="T52" fmla="*/ 59 w 1061"/>
                    <a:gd name="T53" fmla="*/ 567 h 592"/>
                    <a:gd name="T54" fmla="*/ 65 w 1061"/>
                    <a:gd name="T55" fmla="*/ 561 h 592"/>
                    <a:gd name="T56" fmla="*/ 83 w 1061"/>
                    <a:gd name="T57" fmla="*/ 543 h 592"/>
                    <a:gd name="T58" fmla="*/ 96 w 1061"/>
                    <a:gd name="T59" fmla="*/ 482 h 592"/>
                    <a:gd name="T60" fmla="*/ 100 w 1061"/>
                    <a:gd name="T61" fmla="*/ 401 h 592"/>
                    <a:gd name="T62" fmla="*/ 100 w 1061"/>
                    <a:gd name="T63" fmla="*/ 326 h 592"/>
                    <a:gd name="T64" fmla="*/ 99 w 1061"/>
                    <a:gd name="T65" fmla="*/ 277 h 592"/>
                    <a:gd name="T66" fmla="*/ 93 w 1061"/>
                    <a:gd name="T67" fmla="*/ 232 h 592"/>
                    <a:gd name="T68" fmla="*/ 88 w 1061"/>
                    <a:gd name="T69" fmla="*/ 188 h 592"/>
                    <a:gd name="T70" fmla="*/ 88 w 1061"/>
                    <a:gd name="T71" fmla="*/ 144 h 592"/>
                    <a:gd name="T72" fmla="*/ 96 w 1061"/>
                    <a:gd name="T73" fmla="*/ 108 h 592"/>
                    <a:gd name="T74" fmla="*/ 110 w 1061"/>
                    <a:gd name="T75" fmla="*/ 82 h 592"/>
                    <a:gd name="T76" fmla="*/ 130 w 1061"/>
                    <a:gd name="T77" fmla="*/ 61 h 592"/>
                    <a:gd name="T78" fmla="*/ 153 w 1061"/>
                    <a:gd name="T79" fmla="*/ 46 h 592"/>
                    <a:gd name="T80" fmla="*/ 176 w 1061"/>
                    <a:gd name="T81" fmla="*/ 42 h 592"/>
                    <a:gd name="T82" fmla="*/ 198 w 1061"/>
                    <a:gd name="T83" fmla="*/ 64 h 592"/>
                    <a:gd name="T84" fmla="*/ 226 w 1061"/>
                    <a:gd name="T85" fmla="*/ 87 h 592"/>
                    <a:gd name="T86" fmla="*/ 283 w 1061"/>
                    <a:gd name="T87" fmla="*/ 83 h 592"/>
                    <a:gd name="T88" fmla="*/ 347 w 1061"/>
                    <a:gd name="T89" fmla="*/ 64 h 592"/>
                    <a:gd name="T90" fmla="*/ 397 w 1061"/>
                    <a:gd name="T91" fmla="*/ 42 h 592"/>
                    <a:gd name="T92" fmla="*/ 436 w 1061"/>
                    <a:gd name="T93" fmla="*/ 29 h 592"/>
                    <a:gd name="T94" fmla="*/ 468 w 1061"/>
                    <a:gd name="T95" fmla="*/ 20 h 592"/>
                    <a:gd name="T96" fmla="*/ 491 w 1061"/>
                    <a:gd name="T97" fmla="*/ 16 h 592"/>
                    <a:gd name="T98" fmla="*/ 521 w 1061"/>
                    <a:gd name="T99" fmla="*/ 17 h 592"/>
                    <a:gd name="T100" fmla="*/ 564 w 1061"/>
                    <a:gd name="T101" fmla="*/ 23 h 592"/>
                    <a:gd name="T102" fmla="*/ 624 w 1061"/>
                    <a:gd name="T103" fmla="*/ 48 h 592"/>
                    <a:gd name="T104" fmla="*/ 692 w 1061"/>
                    <a:gd name="T105" fmla="*/ 74 h 592"/>
                    <a:gd name="T106" fmla="*/ 749 w 1061"/>
                    <a:gd name="T107" fmla="*/ 79 h 592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1061" h="592">
                      <a:moveTo>
                        <a:pt x="767" y="69"/>
                      </a:moveTo>
                      <a:lnTo>
                        <a:pt x="771" y="65"/>
                      </a:lnTo>
                      <a:lnTo>
                        <a:pt x="774" y="60"/>
                      </a:lnTo>
                      <a:lnTo>
                        <a:pt x="777" y="55"/>
                      </a:lnTo>
                      <a:lnTo>
                        <a:pt x="781" y="50"/>
                      </a:lnTo>
                      <a:lnTo>
                        <a:pt x="785" y="43"/>
                      </a:lnTo>
                      <a:lnTo>
                        <a:pt x="788" y="38"/>
                      </a:lnTo>
                      <a:lnTo>
                        <a:pt x="792" y="32"/>
                      </a:lnTo>
                      <a:lnTo>
                        <a:pt x="797" y="27"/>
                      </a:lnTo>
                      <a:lnTo>
                        <a:pt x="800" y="22"/>
                      </a:lnTo>
                      <a:lnTo>
                        <a:pt x="804" y="17"/>
                      </a:lnTo>
                      <a:lnTo>
                        <a:pt x="808" y="13"/>
                      </a:lnTo>
                      <a:lnTo>
                        <a:pt x="812" y="8"/>
                      </a:lnTo>
                      <a:lnTo>
                        <a:pt x="816" y="5"/>
                      </a:lnTo>
                      <a:lnTo>
                        <a:pt x="820" y="3"/>
                      </a:lnTo>
                      <a:lnTo>
                        <a:pt x="824" y="1"/>
                      </a:lnTo>
                      <a:lnTo>
                        <a:pt x="829" y="0"/>
                      </a:lnTo>
                      <a:lnTo>
                        <a:pt x="834" y="0"/>
                      </a:lnTo>
                      <a:lnTo>
                        <a:pt x="839" y="1"/>
                      </a:lnTo>
                      <a:lnTo>
                        <a:pt x="845" y="1"/>
                      </a:lnTo>
                      <a:lnTo>
                        <a:pt x="850" y="3"/>
                      </a:lnTo>
                      <a:lnTo>
                        <a:pt x="856" y="4"/>
                      </a:lnTo>
                      <a:lnTo>
                        <a:pt x="862" y="6"/>
                      </a:lnTo>
                      <a:lnTo>
                        <a:pt x="868" y="8"/>
                      </a:lnTo>
                      <a:lnTo>
                        <a:pt x="874" y="11"/>
                      </a:lnTo>
                      <a:lnTo>
                        <a:pt x="879" y="15"/>
                      </a:lnTo>
                      <a:lnTo>
                        <a:pt x="884" y="18"/>
                      </a:lnTo>
                      <a:lnTo>
                        <a:pt x="890" y="22"/>
                      </a:lnTo>
                      <a:lnTo>
                        <a:pt x="894" y="27"/>
                      </a:lnTo>
                      <a:lnTo>
                        <a:pt x="898" y="32"/>
                      </a:lnTo>
                      <a:lnTo>
                        <a:pt x="902" y="36"/>
                      </a:lnTo>
                      <a:lnTo>
                        <a:pt x="905" y="42"/>
                      </a:lnTo>
                      <a:lnTo>
                        <a:pt x="908" y="48"/>
                      </a:lnTo>
                      <a:lnTo>
                        <a:pt x="911" y="60"/>
                      </a:lnTo>
                      <a:lnTo>
                        <a:pt x="915" y="71"/>
                      </a:lnTo>
                      <a:lnTo>
                        <a:pt x="917" y="83"/>
                      </a:lnTo>
                      <a:lnTo>
                        <a:pt x="919" y="94"/>
                      </a:lnTo>
                      <a:lnTo>
                        <a:pt x="922" y="107"/>
                      </a:lnTo>
                      <a:lnTo>
                        <a:pt x="922" y="119"/>
                      </a:lnTo>
                      <a:lnTo>
                        <a:pt x="924" y="131"/>
                      </a:lnTo>
                      <a:lnTo>
                        <a:pt x="924" y="144"/>
                      </a:lnTo>
                      <a:lnTo>
                        <a:pt x="924" y="156"/>
                      </a:lnTo>
                      <a:lnTo>
                        <a:pt x="924" y="168"/>
                      </a:lnTo>
                      <a:lnTo>
                        <a:pt x="924" y="181"/>
                      </a:lnTo>
                      <a:lnTo>
                        <a:pt x="924" y="194"/>
                      </a:lnTo>
                      <a:lnTo>
                        <a:pt x="924" y="207"/>
                      </a:lnTo>
                      <a:lnTo>
                        <a:pt x="924" y="219"/>
                      </a:lnTo>
                      <a:lnTo>
                        <a:pt x="925" y="231"/>
                      </a:lnTo>
                      <a:lnTo>
                        <a:pt x="926" y="244"/>
                      </a:lnTo>
                      <a:lnTo>
                        <a:pt x="927" y="255"/>
                      </a:lnTo>
                      <a:lnTo>
                        <a:pt x="928" y="265"/>
                      </a:lnTo>
                      <a:lnTo>
                        <a:pt x="929" y="274"/>
                      </a:lnTo>
                      <a:lnTo>
                        <a:pt x="930" y="284"/>
                      </a:lnTo>
                      <a:lnTo>
                        <a:pt x="930" y="293"/>
                      </a:lnTo>
                      <a:lnTo>
                        <a:pt x="931" y="302"/>
                      </a:lnTo>
                      <a:lnTo>
                        <a:pt x="932" y="311"/>
                      </a:lnTo>
                      <a:lnTo>
                        <a:pt x="933" y="319"/>
                      </a:lnTo>
                      <a:lnTo>
                        <a:pt x="934" y="328"/>
                      </a:lnTo>
                      <a:lnTo>
                        <a:pt x="935" y="336"/>
                      </a:lnTo>
                      <a:lnTo>
                        <a:pt x="936" y="344"/>
                      </a:lnTo>
                      <a:lnTo>
                        <a:pt x="937" y="351"/>
                      </a:lnTo>
                      <a:lnTo>
                        <a:pt x="938" y="359"/>
                      </a:lnTo>
                      <a:lnTo>
                        <a:pt x="939" y="366"/>
                      </a:lnTo>
                      <a:lnTo>
                        <a:pt x="940" y="374"/>
                      </a:lnTo>
                      <a:lnTo>
                        <a:pt x="941" y="381"/>
                      </a:lnTo>
                      <a:lnTo>
                        <a:pt x="943" y="389"/>
                      </a:lnTo>
                      <a:lnTo>
                        <a:pt x="945" y="396"/>
                      </a:lnTo>
                      <a:lnTo>
                        <a:pt x="946" y="403"/>
                      </a:lnTo>
                      <a:lnTo>
                        <a:pt x="947" y="410"/>
                      </a:lnTo>
                      <a:lnTo>
                        <a:pt x="949" y="418"/>
                      </a:lnTo>
                      <a:lnTo>
                        <a:pt x="951" y="425"/>
                      </a:lnTo>
                      <a:lnTo>
                        <a:pt x="954" y="433"/>
                      </a:lnTo>
                      <a:lnTo>
                        <a:pt x="956" y="440"/>
                      </a:lnTo>
                      <a:lnTo>
                        <a:pt x="958" y="449"/>
                      </a:lnTo>
                      <a:lnTo>
                        <a:pt x="961" y="457"/>
                      </a:lnTo>
                      <a:lnTo>
                        <a:pt x="963" y="465"/>
                      </a:lnTo>
                      <a:lnTo>
                        <a:pt x="966" y="473"/>
                      </a:lnTo>
                      <a:lnTo>
                        <a:pt x="969" y="482"/>
                      </a:lnTo>
                      <a:lnTo>
                        <a:pt x="972" y="491"/>
                      </a:lnTo>
                      <a:lnTo>
                        <a:pt x="975" y="500"/>
                      </a:lnTo>
                      <a:lnTo>
                        <a:pt x="978" y="510"/>
                      </a:lnTo>
                      <a:lnTo>
                        <a:pt x="980" y="516"/>
                      </a:lnTo>
                      <a:lnTo>
                        <a:pt x="981" y="520"/>
                      </a:lnTo>
                      <a:lnTo>
                        <a:pt x="982" y="525"/>
                      </a:lnTo>
                      <a:lnTo>
                        <a:pt x="985" y="531"/>
                      </a:lnTo>
                      <a:lnTo>
                        <a:pt x="987" y="536"/>
                      </a:lnTo>
                      <a:lnTo>
                        <a:pt x="989" y="541"/>
                      </a:lnTo>
                      <a:lnTo>
                        <a:pt x="992" y="547"/>
                      </a:lnTo>
                      <a:lnTo>
                        <a:pt x="995" y="552"/>
                      </a:lnTo>
                      <a:lnTo>
                        <a:pt x="999" y="557"/>
                      </a:lnTo>
                      <a:lnTo>
                        <a:pt x="1004" y="562"/>
                      </a:lnTo>
                      <a:lnTo>
                        <a:pt x="1010" y="567"/>
                      </a:lnTo>
                      <a:lnTo>
                        <a:pt x="1018" y="572"/>
                      </a:lnTo>
                      <a:lnTo>
                        <a:pt x="1026" y="577"/>
                      </a:lnTo>
                      <a:lnTo>
                        <a:pt x="1036" y="582"/>
                      </a:lnTo>
                      <a:lnTo>
                        <a:pt x="1048" y="587"/>
                      </a:lnTo>
                      <a:lnTo>
                        <a:pt x="1060" y="591"/>
                      </a:lnTo>
                      <a:lnTo>
                        <a:pt x="0" y="591"/>
                      </a:lnTo>
                      <a:lnTo>
                        <a:pt x="12" y="588"/>
                      </a:lnTo>
                      <a:lnTo>
                        <a:pt x="22" y="584"/>
                      </a:lnTo>
                      <a:lnTo>
                        <a:pt x="31" y="581"/>
                      </a:lnTo>
                      <a:lnTo>
                        <a:pt x="38" y="579"/>
                      </a:lnTo>
                      <a:lnTo>
                        <a:pt x="44" y="576"/>
                      </a:lnTo>
                      <a:lnTo>
                        <a:pt x="49" y="574"/>
                      </a:lnTo>
                      <a:lnTo>
                        <a:pt x="53" y="572"/>
                      </a:lnTo>
                      <a:lnTo>
                        <a:pt x="55" y="570"/>
                      </a:lnTo>
                      <a:lnTo>
                        <a:pt x="57" y="568"/>
                      </a:lnTo>
                      <a:lnTo>
                        <a:pt x="59" y="567"/>
                      </a:lnTo>
                      <a:lnTo>
                        <a:pt x="60" y="565"/>
                      </a:lnTo>
                      <a:lnTo>
                        <a:pt x="62" y="564"/>
                      </a:lnTo>
                      <a:lnTo>
                        <a:pt x="64" y="562"/>
                      </a:lnTo>
                      <a:lnTo>
                        <a:pt x="65" y="561"/>
                      </a:lnTo>
                      <a:lnTo>
                        <a:pt x="68" y="559"/>
                      </a:lnTo>
                      <a:lnTo>
                        <a:pt x="70" y="558"/>
                      </a:lnTo>
                      <a:lnTo>
                        <a:pt x="77" y="552"/>
                      </a:lnTo>
                      <a:lnTo>
                        <a:pt x="83" y="543"/>
                      </a:lnTo>
                      <a:lnTo>
                        <a:pt x="88" y="531"/>
                      </a:lnTo>
                      <a:lnTo>
                        <a:pt x="91" y="516"/>
                      </a:lnTo>
                      <a:lnTo>
                        <a:pt x="94" y="500"/>
                      </a:lnTo>
                      <a:lnTo>
                        <a:pt x="96" y="482"/>
                      </a:lnTo>
                      <a:lnTo>
                        <a:pt x="98" y="462"/>
                      </a:lnTo>
                      <a:lnTo>
                        <a:pt x="100" y="442"/>
                      </a:lnTo>
                      <a:lnTo>
                        <a:pt x="100" y="421"/>
                      </a:lnTo>
                      <a:lnTo>
                        <a:pt x="100" y="401"/>
                      </a:lnTo>
                      <a:lnTo>
                        <a:pt x="100" y="380"/>
                      </a:lnTo>
                      <a:lnTo>
                        <a:pt x="100" y="361"/>
                      </a:lnTo>
                      <a:lnTo>
                        <a:pt x="100" y="342"/>
                      </a:lnTo>
                      <a:lnTo>
                        <a:pt x="100" y="326"/>
                      </a:lnTo>
                      <a:lnTo>
                        <a:pt x="100" y="311"/>
                      </a:lnTo>
                      <a:lnTo>
                        <a:pt x="100" y="300"/>
                      </a:lnTo>
                      <a:lnTo>
                        <a:pt x="100" y="289"/>
                      </a:lnTo>
                      <a:lnTo>
                        <a:pt x="99" y="277"/>
                      </a:lnTo>
                      <a:lnTo>
                        <a:pt x="98" y="267"/>
                      </a:lnTo>
                      <a:lnTo>
                        <a:pt x="96" y="255"/>
                      </a:lnTo>
                      <a:lnTo>
                        <a:pt x="95" y="244"/>
                      </a:lnTo>
                      <a:lnTo>
                        <a:pt x="93" y="232"/>
                      </a:lnTo>
                      <a:lnTo>
                        <a:pt x="92" y="222"/>
                      </a:lnTo>
                      <a:lnTo>
                        <a:pt x="90" y="210"/>
                      </a:lnTo>
                      <a:lnTo>
                        <a:pt x="88" y="199"/>
                      </a:lnTo>
                      <a:lnTo>
                        <a:pt x="88" y="188"/>
                      </a:lnTo>
                      <a:lnTo>
                        <a:pt x="87" y="176"/>
                      </a:lnTo>
                      <a:lnTo>
                        <a:pt x="86" y="166"/>
                      </a:lnTo>
                      <a:lnTo>
                        <a:pt x="87" y="154"/>
                      </a:lnTo>
                      <a:lnTo>
                        <a:pt x="88" y="144"/>
                      </a:lnTo>
                      <a:lnTo>
                        <a:pt x="88" y="133"/>
                      </a:lnTo>
                      <a:lnTo>
                        <a:pt x="91" y="122"/>
                      </a:lnTo>
                      <a:lnTo>
                        <a:pt x="93" y="115"/>
                      </a:lnTo>
                      <a:lnTo>
                        <a:pt x="96" y="108"/>
                      </a:lnTo>
                      <a:lnTo>
                        <a:pt x="98" y="101"/>
                      </a:lnTo>
                      <a:lnTo>
                        <a:pt x="102" y="94"/>
                      </a:lnTo>
                      <a:lnTo>
                        <a:pt x="106" y="88"/>
                      </a:lnTo>
                      <a:lnTo>
                        <a:pt x="110" y="82"/>
                      </a:lnTo>
                      <a:lnTo>
                        <a:pt x="115" y="76"/>
                      </a:lnTo>
                      <a:lnTo>
                        <a:pt x="120" y="70"/>
                      </a:lnTo>
                      <a:lnTo>
                        <a:pt x="124" y="66"/>
                      </a:lnTo>
                      <a:lnTo>
                        <a:pt x="130" y="61"/>
                      </a:lnTo>
                      <a:lnTo>
                        <a:pt x="135" y="56"/>
                      </a:lnTo>
                      <a:lnTo>
                        <a:pt x="142" y="53"/>
                      </a:lnTo>
                      <a:lnTo>
                        <a:pt x="147" y="48"/>
                      </a:lnTo>
                      <a:lnTo>
                        <a:pt x="153" y="46"/>
                      </a:lnTo>
                      <a:lnTo>
                        <a:pt x="158" y="43"/>
                      </a:lnTo>
                      <a:lnTo>
                        <a:pt x="164" y="41"/>
                      </a:lnTo>
                      <a:lnTo>
                        <a:pt x="170" y="40"/>
                      </a:lnTo>
                      <a:lnTo>
                        <a:pt x="176" y="42"/>
                      </a:lnTo>
                      <a:lnTo>
                        <a:pt x="182" y="46"/>
                      </a:lnTo>
                      <a:lnTo>
                        <a:pt x="188" y="51"/>
                      </a:lnTo>
                      <a:lnTo>
                        <a:pt x="193" y="57"/>
                      </a:lnTo>
                      <a:lnTo>
                        <a:pt x="198" y="64"/>
                      </a:lnTo>
                      <a:lnTo>
                        <a:pt x="204" y="70"/>
                      </a:lnTo>
                      <a:lnTo>
                        <a:pt x="209" y="76"/>
                      </a:lnTo>
                      <a:lnTo>
                        <a:pt x="217" y="83"/>
                      </a:lnTo>
                      <a:lnTo>
                        <a:pt x="226" y="87"/>
                      </a:lnTo>
                      <a:lnTo>
                        <a:pt x="239" y="88"/>
                      </a:lnTo>
                      <a:lnTo>
                        <a:pt x="252" y="88"/>
                      </a:lnTo>
                      <a:lnTo>
                        <a:pt x="268" y="87"/>
                      </a:lnTo>
                      <a:lnTo>
                        <a:pt x="283" y="83"/>
                      </a:lnTo>
                      <a:lnTo>
                        <a:pt x="299" y="80"/>
                      </a:lnTo>
                      <a:lnTo>
                        <a:pt x="315" y="75"/>
                      </a:lnTo>
                      <a:lnTo>
                        <a:pt x="331" y="69"/>
                      </a:lnTo>
                      <a:lnTo>
                        <a:pt x="347" y="64"/>
                      </a:lnTo>
                      <a:lnTo>
                        <a:pt x="362" y="58"/>
                      </a:lnTo>
                      <a:lnTo>
                        <a:pt x="375" y="52"/>
                      </a:lnTo>
                      <a:lnTo>
                        <a:pt x="387" y="46"/>
                      </a:lnTo>
                      <a:lnTo>
                        <a:pt x="397" y="42"/>
                      </a:lnTo>
                      <a:lnTo>
                        <a:pt x="405" y="39"/>
                      </a:lnTo>
                      <a:lnTo>
                        <a:pt x="411" y="37"/>
                      </a:lnTo>
                      <a:lnTo>
                        <a:pt x="425" y="33"/>
                      </a:lnTo>
                      <a:lnTo>
                        <a:pt x="436" y="29"/>
                      </a:lnTo>
                      <a:lnTo>
                        <a:pt x="446" y="26"/>
                      </a:lnTo>
                      <a:lnTo>
                        <a:pt x="455" y="23"/>
                      </a:lnTo>
                      <a:lnTo>
                        <a:pt x="462" y="21"/>
                      </a:lnTo>
                      <a:lnTo>
                        <a:pt x="468" y="20"/>
                      </a:lnTo>
                      <a:lnTo>
                        <a:pt x="474" y="18"/>
                      </a:lnTo>
                      <a:lnTo>
                        <a:pt x="480" y="17"/>
                      </a:lnTo>
                      <a:lnTo>
                        <a:pt x="485" y="16"/>
                      </a:lnTo>
                      <a:lnTo>
                        <a:pt x="491" y="16"/>
                      </a:lnTo>
                      <a:lnTo>
                        <a:pt x="497" y="16"/>
                      </a:lnTo>
                      <a:lnTo>
                        <a:pt x="504" y="16"/>
                      </a:lnTo>
                      <a:lnTo>
                        <a:pt x="511" y="16"/>
                      </a:lnTo>
                      <a:lnTo>
                        <a:pt x="521" y="17"/>
                      </a:lnTo>
                      <a:lnTo>
                        <a:pt x="531" y="18"/>
                      </a:lnTo>
                      <a:lnTo>
                        <a:pt x="543" y="18"/>
                      </a:lnTo>
                      <a:lnTo>
                        <a:pt x="554" y="20"/>
                      </a:lnTo>
                      <a:lnTo>
                        <a:pt x="564" y="23"/>
                      </a:lnTo>
                      <a:lnTo>
                        <a:pt x="578" y="28"/>
                      </a:lnTo>
                      <a:lnTo>
                        <a:pt x="592" y="34"/>
                      </a:lnTo>
                      <a:lnTo>
                        <a:pt x="607" y="40"/>
                      </a:lnTo>
                      <a:lnTo>
                        <a:pt x="624" y="48"/>
                      </a:lnTo>
                      <a:lnTo>
                        <a:pt x="641" y="55"/>
                      </a:lnTo>
                      <a:lnTo>
                        <a:pt x="658" y="62"/>
                      </a:lnTo>
                      <a:lnTo>
                        <a:pt x="675" y="67"/>
                      </a:lnTo>
                      <a:lnTo>
                        <a:pt x="692" y="74"/>
                      </a:lnTo>
                      <a:lnTo>
                        <a:pt x="708" y="77"/>
                      </a:lnTo>
                      <a:lnTo>
                        <a:pt x="723" y="80"/>
                      </a:lnTo>
                      <a:lnTo>
                        <a:pt x="737" y="81"/>
                      </a:lnTo>
                      <a:lnTo>
                        <a:pt x="749" y="79"/>
                      </a:lnTo>
                      <a:lnTo>
                        <a:pt x="759" y="75"/>
                      </a:lnTo>
                      <a:lnTo>
                        <a:pt x="767" y="69"/>
                      </a:lnTo>
                    </a:path>
                  </a:pathLst>
                </a:custGeom>
                <a:solidFill>
                  <a:srgbClr val="FF99CC"/>
                </a:solidFill>
                <a:ln w="12700" cap="rnd" cmpd="sng">
                  <a:solidFill>
                    <a:srgbClr val="FF3399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</p:grpSp>
        <p:sp>
          <p:nvSpPr>
            <p:cNvPr id="115783" name="Rectangle 71">
              <a:extLst>
                <a:ext uri="{FF2B5EF4-FFF2-40B4-BE49-F238E27FC236}">
                  <a16:creationId xmlns:a16="http://schemas.microsoft.com/office/drawing/2014/main" id="{FE449BCF-169D-ED42-8E57-1B02E6F842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3" y="3630"/>
              <a:ext cx="13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eaLnBrk="0" hangingPunct="0">
                <a:defRPr/>
              </a:pPr>
              <a:endParaRPr lang="de-DE">
                <a:latin typeface="Arial Narrow" charset="0"/>
                <a:ea typeface="ＭＳ Ｐゴシック" charset="0"/>
              </a:endParaRPr>
            </a:p>
          </p:txBody>
        </p:sp>
      </p:grpSp>
      <p:grpSp>
        <p:nvGrpSpPr>
          <p:cNvPr id="41994" name="Group 72">
            <a:extLst>
              <a:ext uri="{FF2B5EF4-FFF2-40B4-BE49-F238E27FC236}">
                <a16:creationId xmlns:a16="http://schemas.microsoft.com/office/drawing/2014/main" id="{D3D77912-B2D2-CA42-9292-D228B1E06089}"/>
              </a:ext>
            </a:extLst>
          </p:cNvPr>
          <p:cNvGrpSpPr>
            <a:grpSpLocks/>
          </p:cNvGrpSpPr>
          <p:nvPr/>
        </p:nvGrpSpPr>
        <p:grpSpPr bwMode="auto">
          <a:xfrm>
            <a:off x="8119236" y="3579819"/>
            <a:ext cx="1608883" cy="1505558"/>
            <a:chOff x="4536" y="2496"/>
            <a:chExt cx="1466" cy="1440"/>
          </a:xfrm>
        </p:grpSpPr>
        <p:sp>
          <p:nvSpPr>
            <p:cNvPr id="115785" name="Rectangle 73">
              <a:extLst>
                <a:ext uri="{FF2B5EF4-FFF2-40B4-BE49-F238E27FC236}">
                  <a16:creationId xmlns:a16="http://schemas.microsoft.com/office/drawing/2014/main" id="{B33F8C4B-E6AB-4342-B93D-ADD77FBF7A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1" y="2496"/>
              <a:ext cx="13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>
                <a:defRPr/>
              </a:pPr>
              <a:endParaRPr lang="de-DE">
                <a:solidFill>
                  <a:srgbClr val="000000"/>
                </a:solidFill>
                <a:latin typeface="Arial Narrow" charset="0"/>
                <a:ea typeface="ＭＳ Ｐゴシック" charset="0"/>
              </a:endParaRPr>
            </a:p>
          </p:txBody>
        </p:sp>
        <p:grpSp>
          <p:nvGrpSpPr>
            <p:cNvPr id="41996" name="Group 74">
              <a:extLst>
                <a:ext uri="{FF2B5EF4-FFF2-40B4-BE49-F238E27FC236}">
                  <a16:creationId xmlns:a16="http://schemas.microsoft.com/office/drawing/2014/main" id="{4AE4A9AF-FEBE-AC4C-BBBF-F3A90CF482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36" y="2615"/>
              <a:ext cx="1466" cy="1321"/>
              <a:chOff x="4777" y="2423"/>
              <a:chExt cx="1412" cy="1321"/>
            </a:xfrm>
          </p:grpSpPr>
          <p:sp>
            <p:nvSpPr>
              <p:cNvPr id="115787" name="Freeform 75">
                <a:extLst>
                  <a:ext uri="{FF2B5EF4-FFF2-40B4-BE49-F238E27FC236}">
                    <a16:creationId xmlns:a16="http://schemas.microsoft.com/office/drawing/2014/main" id="{38421FEB-E30B-1B43-81B1-859F92D8FF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7" y="2423"/>
                <a:ext cx="1412" cy="1244"/>
              </a:xfrm>
              <a:custGeom>
                <a:avLst/>
                <a:gdLst>
                  <a:gd name="T0" fmla="*/ 3 w 1412"/>
                  <a:gd name="T1" fmla="*/ 207 h 1244"/>
                  <a:gd name="T2" fmla="*/ 36 w 1412"/>
                  <a:gd name="T3" fmla="*/ 50 h 1244"/>
                  <a:gd name="T4" fmla="*/ 124 w 1412"/>
                  <a:gd name="T5" fmla="*/ 0 h 1244"/>
                  <a:gd name="T6" fmla="*/ 223 w 1412"/>
                  <a:gd name="T7" fmla="*/ 13 h 1244"/>
                  <a:gd name="T8" fmla="*/ 252 w 1412"/>
                  <a:gd name="T9" fmla="*/ 30 h 1244"/>
                  <a:gd name="T10" fmla="*/ 283 w 1412"/>
                  <a:gd name="T11" fmla="*/ 93 h 1244"/>
                  <a:gd name="T12" fmla="*/ 289 w 1412"/>
                  <a:gd name="T13" fmla="*/ 268 h 1244"/>
                  <a:gd name="T14" fmla="*/ 281 w 1412"/>
                  <a:gd name="T15" fmla="*/ 372 h 1244"/>
                  <a:gd name="T16" fmla="*/ 280 w 1412"/>
                  <a:gd name="T17" fmla="*/ 471 h 1244"/>
                  <a:gd name="T18" fmla="*/ 312 w 1412"/>
                  <a:gd name="T19" fmla="*/ 528 h 1244"/>
                  <a:gd name="T20" fmla="*/ 362 w 1412"/>
                  <a:gd name="T21" fmla="*/ 551 h 1244"/>
                  <a:gd name="T22" fmla="*/ 383 w 1412"/>
                  <a:gd name="T23" fmla="*/ 533 h 1244"/>
                  <a:gd name="T24" fmla="*/ 356 w 1412"/>
                  <a:gd name="T25" fmla="*/ 606 h 1244"/>
                  <a:gd name="T26" fmla="*/ 338 w 1412"/>
                  <a:gd name="T27" fmla="*/ 694 h 1244"/>
                  <a:gd name="T28" fmla="*/ 329 w 1412"/>
                  <a:gd name="T29" fmla="*/ 770 h 1244"/>
                  <a:gd name="T30" fmla="*/ 327 w 1412"/>
                  <a:gd name="T31" fmla="*/ 856 h 1244"/>
                  <a:gd name="T32" fmla="*/ 331 w 1412"/>
                  <a:gd name="T33" fmla="*/ 940 h 1244"/>
                  <a:gd name="T34" fmla="*/ 344 w 1412"/>
                  <a:gd name="T35" fmla="*/ 1022 h 1244"/>
                  <a:gd name="T36" fmla="*/ 370 w 1412"/>
                  <a:gd name="T37" fmla="*/ 1099 h 1244"/>
                  <a:gd name="T38" fmla="*/ 423 w 1412"/>
                  <a:gd name="T39" fmla="*/ 1137 h 1244"/>
                  <a:gd name="T40" fmla="*/ 503 w 1412"/>
                  <a:gd name="T41" fmla="*/ 1095 h 1244"/>
                  <a:gd name="T42" fmla="*/ 546 w 1412"/>
                  <a:gd name="T43" fmla="*/ 1051 h 1244"/>
                  <a:gd name="T44" fmla="*/ 607 w 1412"/>
                  <a:gd name="T45" fmla="*/ 851 h 1244"/>
                  <a:gd name="T46" fmla="*/ 753 w 1412"/>
                  <a:gd name="T47" fmla="*/ 865 h 1244"/>
                  <a:gd name="T48" fmla="*/ 767 w 1412"/>
                  <a:gd name="T49" fmla="*/ 948 h 1244"/>
                  <a:gd name="T50" fmla="*/ 785 w 1412"/>
                  <a:gd name="T51" fmla="*/ 1063 h 1244"/>
                  <a:gd name="T52" fmla="*/ 869 w 1412"/>
                  <a:gd name="T53" fmla="*/ 1110 h 1244"/>
                  <a:gd name="T54" fmla="*/ 931 w 1412"/>
                  <a:gd name="T55" fmla="*/ 1149 h 1244"/>
                  <a:gd name="T56" fmla="*/ 974 w 1412"/>
                  <a:gd name="T57" fmla="*/ 1097 h 1244"/>
                  <a:gd name="T58" fmla="*/ 997 w 1412"/>
                  <a:gd name="T59" fmla="*/ 989 h 1244"/>
                  <a:gd name="T60" fmla="*/ 1005 w 1412"/>
                  <a:gd name="T61" fmla="*/ 887 h 1244"/>
                  <a:gd name="T62" fmla="*/ 1003 w 1412"/>
                  <a:gd name="T63" fmla="*/ 769 h 1244"/>
                  <a:gd name="T64" fmla="*/ 989 w 1412"/>
                  <a:gd name="T65" fmla="*/ 661 h 1244"/>
                  <a:gd name="T66" fmla="*/ 964 w 1412"/>
                  <a:gd name="T67" fmla="*/ 577 h 1244"/>
                  <a:gd name="T68" fmla="*/ 941 w 1412"/>
                  <a:gd name="T69" fmla="*/ 534 h 1244"/>
                  <a:gd name="T70" fmla="*/ 974 w 1412"/>
                  <a:gd name="T71" fmla="*/ 581 h 1244"/>
                  <a:gd name="T72" fmla="*/ 1016 w 1412"/>
                  <a:gd name="T73" fmla="*/ 591 h 1244"/>
                  <a:gd name="T74" fmla="*/ 1061 w 1412"/>
                  <a:gd name="T75" fmla="*/ 562 h 1244"/>
                  <a:gd name="T76" fmla="*/ 1085 w 1412"/>
                  <a:gd name="T77" fmla="*/ 475 h 1244"/>
                  <a:gd name="T78" fmla="*/ 1087 w 1412"/>
                  <a:gd name="T79" fmla="*/ 362 h 1244"/>
                  <a:gd name="T80" fmla="*/ 1095 w 1412"/>
                  <a:gd name="T81" fmla="*/ 274 h 1244"/>
                  <a:gd name="T82" fmla="*/ 1106 w 1412"/>
                  <a:gd name="T83" fmla="*/ 205 h 1244"/>
                  <a:gd name="T84" fmla="*/ 1122 w 1412"/>
                  <a:gd name="T85" fmla="*/ 137 h 1244"/>
                  <a:gd name="T86" fmla="*/ 1143 w 1412"/>
                  <a:gd name="T87" fmla="*/ 68 h 1244"/>
                  <a:gd name="T88" fmla="*/ 1177 w 1412"/>
                  <a:gd name="T89" fmla="*/ 19 h 1244"/>
                  <a:gd name="T90" fmla="*/ 1276 w 1412"/>
                  <a:gd name="T91" fmla="*/ 3 h 1244"/>
                  <a:gd name="T92" fmla="*/ 1366 w 1412"/>
                  <a:gd name="T93" fmla="*/ 43 h 1244"/>
                  <a:gd name="T94" fmla="*/ 1408 w 1412"/>
                  <a:gd name="T95" fmla="*/ 123 h 1244"/>
                  <a:gd name="T96" fmla="*/ 1397 w 1412"/>
                  <a:gd name="T97" fmla="*/ 206 h 1244"/>
                  <a:gd name="T98" fmla="*/ 1355 w 1412"/>
                  <a:gd name="T99" fmla="*/ 230 h 1244"/>
                  <a:gd name="T100" fmla="*/ 1273 w 1412"/>
                  <a:gd name="T101" fmla="*/ 85 h 1244"/>
                  <a:gd name="T102" fmla="*/ 1213 w 1412"/>
                  <a:gd name="T103" fmla="*/ 113 h 1244"/>
                  <a:gd name="T104" fmla="*/ 1227 w 1412"/>
                  <a:gd name="T105" fmla="*/ 154 h 1244"/>
                  <a:gd name="T106" fmla="*/ 156 w 1412"/>
                  <a:gd name="T107" fmla="*/ 161 h 1244"/>
                  <a:gd name="T108" fmla="*/ 209 w 1412"/>
                  <a:gd name="T109" fmla="*/ 119 h 1244"/>
                  <a:gd name="T110" fmla="*/ 139 w 1412"/>
                  <a:gd name="T111" fmla="*/ 87 h 1244"/>
                  <a:gd name="T112" fmla="*/ 110 w 1412"/>
                  <a:gd name="T113" fmla="*/ 89 h 124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1412" h="1244">
                    <a:moveTo>
                      <a:pt x="91" y="244"/>
                    </a:moveTo>
                    <a:lnTo>
                      <a:pt x="73" y="247"/>
                    </a:lnTo>
                    <a:lnTo>
                      <a:pt x="57" y="247"/>
                    </a:lnTo>
                    <a:lnTo>
                      <a:pt x="43" y="245"/>
                    </a:lnTo>
                    <a:lnTo>
                      <a:pt x="32" y="241"/>
                    </a:lnTo>
                    <a:lnTo>
                      <a:pt x="22" y="235"/>
                    </a:lnTo>
                    <a:lnTo>
                      <a:pt x="14" y="227"/>
                    </a:lnTo>
                    <a:lnTo>
                      <a:pt x="8" y="218"/>
                    </a:lnTo>
                    <a:lnTo>
                      <a:pt x="3" y="207"/>
                    </a:lnTo>
                    <a:lnTo>
                      <a:pt x="1" y="194"/>
                    </a:lnTo>
                    <a:lnTo>
                      <a:pt x="0" y="180"/>
                    </a:lnTo>
                    <a:lnTo>
                      <a:pt x="1" y="164"/>
                    </a:lnTo>
                    <a:lnTo>
                      <a:pt x="3" y="146"/>
                    </a:lnTo>
                    <a:lnTo>
                      <a:pt x="8" y="128"/>
                    </a:lnTo>
                    <a:lnTo>
                      <a:pt x="14" y="108"/>
                    </a:lnTo>
                    <a:lnTo>
                      <a:pt x="21" y="86"/>
                    </a:lnTo>
                    <a:lnTo>
                      <a:pt x="30" y="63"/>
                    </a:lnTo>
                    <a:lnTo>
                      <a:pt x="36" y="50"/>
                    </a:lnTo>
                    <a:lnTo>
                      <a:pt x="44" y="39"/>
                    </a:lnTo>
                    <a:lnTo>
                      <a:pt x="52" y="29"/>
                    </a:lnTo>
                    <a:lnTo>
                      <a:pt x="60" y="21"/>
                    </a:lnTo>
                    <a:lnTo>
                      <a:pt x="70" y="15"/>
                    </a:lnTo>
                    <a:lnTo>
                      <a:pt x="80" y="9"/>
                    </a:lnTo>
                    <a:lnTo>
                      <a:pt x="90" y="6"/>
                    </a:lnTo>
                    <a:lnTo>
                      <a:pt x="101" y="3"/>
                    </a:lnTo>
                    <a:lnTo>
                      <a:pt x="112" y="1"/>
                    </a:lnTo>
                    <a:lnTo>
                      <a:pt x="124" y="0"/>
                    </a:lnTo>
                    <a:lnTo>
                      <a:pt x="135" y="0"/>
                    </a:lnTo>
                    <a:lnTo>
                      <a:pt x="147" y="0"/>
                    </a:lnTo>
                    <a:lnTo>
                      <a:pt x="158" y="1"/>
                    </a:lnTo>
                    <a:lnTo>
                      <a:pt x="170" y="2"/>
                    </a:lnTo>
                    <a:lnTo>
                      <a:pt x="182" y="3"/>
                    </a:lnTo>
                    <a:lnTo>
                      <a:pt x="193" y="4"/>
                    </a:lnTo>
                    <a:lnTo>
                      <a:pt x="204" y="7"/>
                    </a:lnTo>
                    <a:lnTo>
                      <a:pt x="214" y="11"/>
                    </a:lnTo>
                    <a:lnTo>
                      <a:pt x="223" y="13"/>
                    </a:lnTo>
                    <a:lnTo>
                      <a:pt x="229" y="16"/>
                    </a:lnTo>
                    <a:lnTo>
                      <a:pt x="235" y="18"/>
                    </a:lnTo>
                    <a:lnTo>
                      <a:pt x="239" y="20"/>
                    </a:lnTo>
                    <a:lnTo>
                      <a:pt x="243" y="22"/>
                    </a:lnTo>
                    <a:lnTo>
                      <a:pt x="246" y="24"/>
                    </a:lnTo>
                    <a:lnTo>
                      <a:pt x="248" y="26"/>
                    </a:lnTo>
                    <a:lnTo>
                      <a:pt x="249" y="27"/>
                    </a:lnTo>
                    <a:lnTo>
                      <a:pt x="251" y="29"/>
                    </a:lnTo>
                    <a:lnTo>
                      <a:pt x="252" y="30"/>
                    </a:lnTo>
                    <a:lnTo>
                      <a:pt x="254" y="32"/>
                    </a:lnTo>
                    <a:lnTo>
                      <a:pt x="256" y="33"/>
                    </a:lnTo>
                    <a:lnTo>
                      <a:pt x="257" y="34"/>
                    </a:lnTo>
                    <a:lnTo>
                      <a:pt x="260" y="36"/>
                    </a:lnTo>
                    <a:lnTo>
                      <a:pt x="267" y="42"/>
                    </a:lnTo>
                    <a:lnTo>
                      <a:pt x="272" y="50"/>
                    </a:lnTo>
                    <a:lnTo>
                      <a:pt x="276" y="62"/>
                    </a:lnTo>
                    <a:lnTo>
                      <a:pt x="280" y="77"/>
                    </a:lnTo>
                    <a:lnTo>
                      <a:pt x="283" y="93"/>
                    </a:lnTo>
                    <a:lnTo>
                      <a:pt x="285" y="111"/>
                    </a:lnTo>
                    <a:lnTo>
                      <a:pt x="287" y="131"/>
                    </a:lnTo>
                    <a:lnTo>
                      <a:pt x="288" y="151"/>
                    </a:lnTo>
                    <a:lnTo>
                      <a:pt x="289" y="172"/>
                    </a:lnTo>
                    <a:lnTo>
                      <a:pt x="289" y="193"/>
                    </a:lnTo>
                    <a:lnTo>
                      <a:pt x="289" y="214"/>
                    </a:lnTo>
                    <a:lnTo>
                      <a:pt x="289" y="233"/>
                    </a:lnTo>
                    <a:lnTo>
                      <a:pt x="289" y="251"/>
                    </a:lnTo>
                    <a:lnTo>
                      <a:pt x="289" y="268"/>
                    </a:lnTo>
                    <a:lnTo>
                      <a:pt x="289" y="282"/>
                    </a:lnTo>
                    <a:lnTo>
                      <a:pt x="289" y="294"/>
                    </a:lnTo>
                    <a:lnTo>
                      <a:pt x="288" y="305"/>
                    </a:lnTo>
                    <a:lnTo>
                      <a:pt x="288" y="316"/>
                    </a:lnTo>
                    <a:lnTo>
                      <a:pt x="287" y="327"/>
                    </a:lnTo>
                    <a:lnTo>
                      <a:pt x="285" y="339"/>
                    </a:lnTo>
                    <a:lnTo>
                      <a:pt x="284" y="350"/>
                    </a:lnTo>
                    <a:lnTo>
                      <a:pt x="282" y="361"/>
                    </a:lnTo>
                    <a:lnTo>
                      <a:pt x="281" y="372"/>
                    </a:lnTo>
                    <a:lnTo>
                      <a:pt x="279" y="384"/>
                    </a:lnTo>
                    <a:lnTo>
                      <a:pt x="278" y="395"/>
                    </a:lnTo>
                    <a:lnTo>
                      <a:pt x="277" y="406"/>
                    </a:lnTo>
                    <a:lnTo>
                      <a:pt x="276" y="417"/>
                    </a:lnTo>
                    <a:lnTo>
                      <a:pt x="276" y="428"/>
                    </a:lnTo>
                    <a:lnTo>
                      <a:pt x="276" y="439"/>
                    </a:lnTo>
                    <a:lnTo>
                      <a:pt x="276" y="450"/>
                    </a:lnTo>
                    <a:lnTo>
                      <a:pt x="277" y="461"/>
                    </a:lnTo>
                    <a:lnTo>
                      <a:pt x="280" y="471"/>
                    </a:lnTo>
                    <a:lnTo>
                      <a:pt x="282" y="479"/>
                    </a:lnTo>
                    <a:lnTo>
                      <a:pt x="284" y="485"/>
                    </a:lnTo>
                    <a:lnTo>
                      <a:pt x="287" y="492"/>
                    </a:lnTo>
                    <a:lnTo>
                      <a:pt x="291" y="499"/>
                    </a:lnTo>
                    <a:lnTo>
                      <a:pt x="294" y="505"/>
                    </a:lnTo>
                    <a:lnTo>
                      <a:pt x="298" y="512"/>
                    </a:lnTo>
                    <a:lnTo>
                      <a:pt x="303" y="517"/>
                    </a:lnTo>
                    <a:lnTo>
                      <a:pt x="307" y="523"/>
                    </a:lnTo>
                    <a:lnTo>
                      <a:pt x="312" y="528"/>
                    </a:lnTo>
                    <a:lnTo>
                      <a:pt x="318" y="533"/>
                    </a:lnTo>
                    <a:lnTo>
                      <a:pt x="323" y="537"/>
                    </a:lnTo>
                    <a:lnTo>
                      <a:pt x="329" y="541"/>
                    </a:lnTo>
                    <a:lnTo>
                      <a:pt x="334" y="545"/>
                    </a:lnTo>
                    <a:lnTo>
                      <a:pt x="340" y="548"/>
                    </a:lnTo>
                    <a:lnTo>
                      <a:pt x="345" y="551"/>
                    </a:lnTo>
                    <a:lnTo>
                      <a:pt x="351" y="553"/>
                    </a:lnTo>
                    <a:lnTo>
                      <a:pt x="357" y="553"/>
                    </a:lnTo>
                    <a:lnTo>
                      <a:pt x="362" y="551"/>
                    </a:lnTo>
                    <a:lnTo>
                      <a:pt x="368" y="548"/>
                    </a:lnTo>
                    <a:lnTo>
                      <a:pt x="373" y="542"/>
                    </a:lnTo>
                    <a:lnTo>
                      <a:pt x="379" y="536"/>
                    </a:lnTo>
                    <a:lnTo>
                      <a:pt x="384" y="530"/>
                    </a:lnTo>
                    <a:lnTo>
                      <a:pt x="389" y="523"/>
                    </a:lnTo>
                    <a:lnTo>
                      <a:pt x="394" y="517"/>
                    </a:lnTo>
                    <a:lnTo>
                      <a:pt x="390" y="522"/>
                    </a:lnTo>
                    <a:lnTo>
                      <a:pt x="387" y="527"/>
                    </a:lnTo>
                    <a:lnTo>
                      <a:pt x="383" y="533"/>
                    </a:lnTo>
                    <a:lnTo>
                      <a:pt x="380" y="540"/>
                    </a:lnTo>
                    <a:lnTo>
                      <a:pt x="376" y="547"/>
                    </a:lnTo>
                    <a:lnTo>
                      <a:pt x="373" y="554"/>
                    </a:lnTo>
                    <a:lnTo>
                      <a:pt x="370" y="562"/>
                    </a:lnTo>
                    <a:lnTo>
                      <a:pt x="367" y="570"/>
                    </a:lnTo>
                    <a:lnTo>
                      <a:pt x="364" y="579"/>
                    </a:lnTo>
                    <a:lnTo>
                      <a:pt x="361" y="588"/>
                    </a:lnTo>
                    <a:lnTo>
                      <a:pt x="359" y="596"/>
                    </a:lnTo>
                    <a:lnTo>
                      <a:pt x="356" y="606"/>
                    </a:lnTo>
                    <a:lnTo>
                      <a:pt x="354" y="615"/>
                    </a:lnTo>
                    <a:lnTo>
                      <a:pt x="351" y="625"/>
                    </a:lnTo>
                    <a:lnTo>
                      <a:pt x="349" y="635"/>
                    </a:lnTo>
                    <a:lnTo>
                      <a:pt x="347" y="645"/>
                    </a:lnTo>
                    <a:lnTo>
                      <a:pt x="344" y="655"/>
                    </a:lnTo>
                    <a:lnTo>
                      <a:pt x="343" y="665"/>
                    </a:lnTo>
                    <a:lnTo>
                      <a:pt x="341" y="675"/>
                    </a:lnTo>
                    <a:lnTo>
                      <a:pt x="339" y="684"/>
                    </a:lnTo>
                    <a:lnTo>
                      <a:pt x="338" y="694"/>
                    </a:lnTo>
                    <a:lnTo>
                      <a:pt x="336" y="704"/>
                    </a:lnTo>
                    <a:lnTo>
                      <a:pt x="335" y="713"/>
                    </a:lnTo>
                    <a:lnTo>
                      <a:pt x="334" y="722"/>
                    </a:lnTo>
                    <a:lnTo>
                      <a:pt x="332" y="731"/>
                    </a:lnTo>
                    <a:lnTo>
                      <a:pt x="331" y="740"/>
                    </a:lnTo>
                    <a:lnTo>
                      <a:pt x="331" y="748"/>
                    </a:lnTo>
                    <a:lnTo>
                      <a:pt x="330" y="756"/>
                    </a:lnTo>
                    <a:lnTo>
                      <a:pt x="329" y="763"/>
                    </a:lnTo>
                    <a:lnTo>
                      <a:pt x="329" y="770"/>
                    </a:lnTo>
                    <a:lnTo>
                      <a:pt x="329" y="777"/>
                    </a:lnTo>
                    <a:lnTo>
                      <a:pt x="328" y="783"/>
                    </a:lnTo>
                    <a:lnTo>
                      <a:pt x="328" y="793"/>
                    </a:lnTo>
                    <a:lnTo>
                      <a:pt x="328" y="804"/>
                    </a:lnTo>
                    <a:lnTo>
                      <a:pt x="327" y="815"/>
                    </a:lnTo>
                    <a:lnTo>
                      <a:pt x="327" y="825"/>
                    </a:lnTo>
                    <a:lnTo>
                      <a:pt x="327" y="836"/>
                    </a:lnTo>
                    <a:lnTo>
                      <a:pt x="327" y="846"/>
                    </a:lnTo>
                    <a:lnTo>
                      <a:pt x="327" y="856"/>
                    </a:lnTo>
                    <a:lnTo>
                      <a:pt x="327" y="865"/>
                    </a:lnTo>
                    <a:lnTo>
                      <a:pt x="327" y="875"/>
                    </a:lnTo>
                    <a:lnTo>
                      <a:pt x="327" y="885"/>
                    </a:lnTo>
                    <a:lnTo>
                      <a:pt x="327" y="894"/>
                    </a:lnTo>
                    <a:lnTo>
                      <a:pt x="328" y="903"/>
                    </a:lnTo>
                    <a:lnTo>
                      <a:pt x="328" y="912"/>
                    </a:lnTo>
                    <a:lnTo>
                      <a:pt x="329" y="922"/>
                    </a:lnTo>
                    <a:lnTo>
                      <a:pt x="329" y="930"/>
                    </a:lnTo>
                    <a:lnTo>
                      <a:pt x="331" y="940"/>
                    </a:lnTo>
                    <a:lnTo>
                      <a:pt x="331" y="949"/>
                    </a:lnTo>
                    <a:lnTo>
                      <a:pt x="332" y="957"/>
                    </a:lnTo>
                    <a:lnTo>
                      <a:pt x="334" y="967"/>
                    </a:lnTo>
                    <a:lnTo>
                      <a:pt x="335" y="976"/>
                    </a:lnTo>
                    <a:lnTo>
                      <a:pt x="336" y="984"/>
                    </a:lnTo>
                    <a:lnTo>
                      <a:pt x="338" y="994"/>
                    </a:lnTo>
                    <a:lnTo>
                      <a:pt x="340" y="1003"/>
                    </a:lnTo>
                    <a:lnTo>
                      <a:pt x="342" y="1012"/>
                    </a:lnTo>
                    <a:lnTo>
                      <a:pt x="344" y="1022"/>
                    </a:lnTo>
                    <a:lnTo>
                      <a:pt x="346" y="1031"/>
                    </a:lnTo>
                    <a:lnTo>
                      <a:pt x="349" y="1040"/>
                    </a:lnTo>
                    <a:lnTo>
                      <a:pt x="352" y="1050"/>
                    </a:lnTo>
                    <a:lnTo>
                      <a:pt x="355" y="1060"/>
                    </a:lnTo>
                    <a:lnTo>
                      <a:pt x="358" y="1070"/>
                    </a:lnTo>
                    <a:lnTo>
                      <a:pt x="362" y="1080"/>
                    </a:lnTo>
                    <a:lnTo>
                      <a:pt x="365" y="1091"/>
                    </a:lnTo>
                    <a:lnTo>
                      <a:pt x="367" y="1095"/>
                    </a:lnTo>
                    <a:lnTo>
                      <a:pt x="370" y="1099"/>
                    </a:lnTo>
                    <a:lnTo>
                      <a:pt x="374" y="1104"/>
                    </a:lnTo>
                    <a:lnTo>
                      <a:pt x="379" y="1108"/>
                    </a:lnTo>
                    <a:lnTo>
                      <a:pt x="384" y="1113"/>
                    </a:lnTo>
                    <a:lnTo>
                      <a:pt x="390" y="1118"/>
                    </a:lnTo>
                    <a:lnTo>
                      <a:pt x="396" y="1122"/>
                    </a:lnTo>
                    <a:lnTo>
                      <a:pt x="403" y="1127"/>
                    </a:lnTo>
                    <a:lnTo>
                      <a:pt x="410" y="1131"/>
                    </a:lnTo>
                    <a:lnTo>
                      <a:pt x="417" y="1134"/>
                    </a:lnTo>
                    <a:lnTo>
                      <a:pt x="423" y="1137"/>
                    </a:lnTo>
                    <a:lnTo>
                      <a:pt x="430" y="1139"/>
                    </a:lnTo>
                    <a:lnTo>
                      <a:pt x="436" y="1140"/>
                    </a:lnTo>
                    <a:lnTo>
                      <a:pt x="441" y="1140"/>
                    </a:lnTo>
                    <a:lnTo>
                      <a:pt x="446" y="1139"/>
                    </a:lnTo>
                    <a:lnTo>
                      <a:pt x="451" y="1137"/>
                    </a:lnTo>
                    <a:lnTo>
                      <a:pt x="466" y="1125"/>
                    </a:lnTo>
                    <a:lnTo>
                      <a:pt x="480" y="1114"/>
                    </a:lnTo>
                    <a:lnTo>
                      <a:pt x="493" y="1104"/>
                    </a:lnTo>
                    <a:lnTo>
                      <a:pt x="503" y="1095"/>
                    </a:lnTo>
                    <a:lnTo>
                      <a:pt x="513" y="1087"/>
                    </a:lnTo>
                    <a:lnTo>
                      <a:pt x="520" y="1080"/>
                    </a:lnTo>
                    <a:lnTo>
                      <a:pt x="527" y="1073"/>
                    </a:lnTo>
                    <a:lnTo>
                      <a:pt x="532" y="1068"/>
                    </a:lnTo>
                    <a:lnTo>
                      <a:pt x="537" y="1063"/>
                    </a:lnTo>
                    <a:lnTo>
                      <a:pt x="540" y="1059"/>
                    </a:lnTo>
                    <a:lnTo>
                      <a:pt x="543" y="1056"/>
                    </a:lnTo>
                    <a:lnTo>
                      <a:pt x="545" y="1053"/>
                    </a:lnTo>
                    <a:lnTo>
                      <a:pt x="546" y="1051"/>
                    </a:lnTo>
                    <a:lnTo>
                      <a:pt x="547" y="1049"/>
                    </a:lnTo>
                    <a:lnTo>
                      <a:pt x="548" y="1048"/>
                    </a:lnTo>
                    <a:lnTo>
                      <a:pt x="548" y="877"/>
                    </a:lnTo>
                    <a:lnTo>
                      <a:pt x="550" y="871"/>
                    </a:lnTo>
                    <a:lnTo>
                      <a:pt x="555" y="865"/>
                    </a:lnTo>
                    <a:lnTo>
                      <a:pt x="565" y="861"/>
                    </a:lnTo>
                    <a:lnTo>
                      <a:pt x="576" y="856"/>
                    </a:lnTo>
                    <a:lnTo>
                      <a:pt x="591" y="853"/>
                    </a:lnTo>
                    <a:lnTo>
                      <a:pt x="607" y="851"/>
                    </a:lnTo>
                    <a:lnTo>
                      <a:pt x="625" y="848"/>
                    </a:lnTo>
                    <a:lnTo>
                      <a:pt x="643" y="847"/>
                    </a:lnTo>
                    <a:lnTo>
                      <a:pt x="662" y="847"/>
                    </a:lnTo>
                    <a:lnTo>
                      <a:pt x="680" y="848"/>
                    </a:lnTo>
                    <a:lnTo>
                      <a:pt x="698" y="849"/>
                    </a:lnTo>
                    <a:lnTo>
                      <a:pt x="715" y="852"/>
                    </a:lnTo>
                    <a:lnTo>
                      <a:pt x="730" y="855"/>
                    </a:lnTo>
                    <a:lnTo>
                      <a:pt x="743" y="860"/>
                    </a:lnTo>
                    <a:lnTo>
                      <a:pt x="753" y="865"/>
                    </a:lnTo>
                    <a:lnTo>
                      <a:pt x="761" y="872"/>
                    </a:lnTo>
                    <a:lnTo>
                      <a:pt x="763" y="875"/>
                    </a:lnTo>
                    <a:lnTo>
                      <a:pt x="764" y="882"/>
                    </a:lnTo>
                    <a:lnTo>
                      <a:pt x="765" y="890"/>
                    </a:lnTo>
                    <a:lnTo>
                      <a:pt x="766" y="899"/>
                    </a:lnTo>
                    <a:lnTo>
                      <a:pt x="767" y="910"/>
                    </a:lnTo>
                    <a:lnTo>
                      <a:pt x="767" y="922"/>
                    </a:lnTo>
                    <a:lnTo>
                      <a:pt x="767" y="934"/>
                    </a:lnTo>
                    <a:lnTo>
                      <a:pt x="767" y="948"/>
                    </a:lnTo>
                    <a:lnTo>
                      <a:pt x="766" y="962"/>
                    </a:lnTo>
                    <a:lnTo>
                      <a:pt x="766" y="976"/>
                    </a:lnTo>
                    <a:lnTo>
                      <a:pt x="766" y="991"/>
                    </a:lnTo>
                    <a:lnTo>
                      <a:pt x="766" y="1005"/>
                    </a:lnTo>
                    <a:lnTo>
                      <a:pt x="766" y="1019"/>
                    </a:lnTo>
                    <a:lnTo>
                      <a:pt x="767" y="1033"/>
                    </a:lnTo>
                    <a:lnTo>
                      <a:pt x="768" y="1046"/>
                    </a:lnTo>
                    <a:lnTo>
                      <a:pt x="769" y="1058"/>
                    </a:lnTo>
                    <a:lnTo>
                      <a:pt x="785" y="1063"/>
                    </a:lnTo>
                    <a:lnTo>
                      <a:pt x="798" y="1068"/>
                    </a:lnTo>
                    <a:lnTo>
                      <a:pt x="810" y="1072"/>
                    </a:lnTo>
                    <a:lnTo>
                      <a:pt x="821" y="1078"/>
                    </a:lnTo>
                    <a:lnTo>
                      <a:pt x="831" y="1083"/>
                    </a:lnTo>
                    <a:lnTo>
                      <a:pt x="840" y="1088"/>
                    </a:lnTo>
                    <a:lnTo>
                      <a:pt x="848" y="1094"/>
                    </a:lnTo>
                    <a:lnTo>
                      <a:pt x="856" y="1099"/>
                    </a:lnTo>
                    <a:lnTo>
                      <a:pt x="862" y="1104"/>
                    </a:lnTo>
                    <a:lnTo>
                      <a:pt x="869" y="1110"/>
                    </a:lnTo>
                    <a:lnTo>
                      <a:pt x="876" y="1115"/>
                    </a:lnTo>
                    <a:lnTo>
                      <a:pt x="882" y="1121"/>
                    </a:lnTo>
                    <a:lnTo>
                      <a:pt x="889" y="1126"/>
                    </a:lnTo>
                    <a:lnTo>
                      <a:pt x="896" y="1132"/>
                    </a:lnTo>
                    <a:lnTo>
                      <a:pt x="904" y="1137"/>
                    </a:lnTo>
                    <a:lnTo>
                      <a:pt x="911" y="1143"/>
                    </a:lnTo>
                    <a:lnTo>
                      <a:pt x="918" y="1146"/>
                    </a:lnTo>
                    <a:lnTo>
                      <a:pt x="925" y="1148"/>
                    </a:lnTo>
                    <a:lnTo>
                      <a:pt x="931" y="1149"/>
                    </a:lnTo>
                    <a:lnTo>
                      <a:pt x="937" y="1148"/>
                    </a:lnTo>
                    <a:lnTo>
                      <a:pt x="942" y="1146"/>
                    </a:lnTo>
                    <a:lnTo>
                      <a:pt x="948" y="1142"/>
                    </a:lnTo>
                    <a:lnTo>
                      <a:pt x="952" y="1137"/>
                    </a:lnTo>
                    <a:lnTo>
                      <a:pt x="957" y="1131"/>
                    </a:lnTo>
                    <a:lnTo>
                      <a:pt x="962" y="1124"/>
                    </a:lnTo>
                    <a:lnTo>
                      <a:pt x="966" y="1116"/>
                    </a:lnTo>
                    <a:lnTo>
                      <a:pt x="970" y="1107"/>
                    </a:lnTo>
                    <a:lnTo>
                      <a:pt x="974" y="1097"/>
                    </a:lnTo>
                    <a:lnTo>
                      <a:pt x="977" y="1087"/>
                    </a:lnTo>
                    <a:lnTo>
                      <a:pt x="980" y="1076"/>
                    </a:lnTo>
                    <a:lnTo>
                      <a:pt x="983" y="1064"/>
                    </a:lnTo>
                    <a:lnTo>
                      <a:pt x="986" y="1052"/>
                    </a:lnTo>
                    <a:lnTo>
                      <a:pt x="989" y="1040"/>
                    </a:lnTo>
                    <a:lnTo>
                      <a:pt x="991" y="1027"/>
                    </a:lnTo>
                    <a:lnTo>
                      <a:pt x="993" y="1015"/>
                    </a:lnTo>
                    <a:lnTo>
                      <a:pt x="995" y="1002"/>
                    </a:lnTo>
                    <a:lnTo>
                      <a:pt x="997" y="989"/>
                    </a:lnTo>
                    <a:lnTo>
                      <a:pt x="999" y="976"/>
                    </a:lnTo>
                    <a:lnTo>
                      <a:pt x="1000" y="963"/>
                    </a:lnTo>
                    <a:lnTo>
                      <a:pt x="1001" y="951"/>
                    </a:lnTo>
                    <a:lnTo>
                      <a:pt x="1002" y="939"/>
                    </a:lnTo>
                    <a:lnTo>
                      <a:pt x="1003" y="928"/>
                    </a:lnTo>
                    <a:lnTo>
                      <a:pt x="1004" y="916"/>
                    </a:lnTo>
                    <a:lnTo>
                      <a:pt x="1004" y="906"/>
                    </a:lnTo>
                    <a:lnTo>
                      <a:pt x="1005" y="896"/>
                    </a:lnTo>
                    <a:lnTo>
                      <a:pt x="1005" y="887"/>
                    </a:lnTo>
                    <a:lnTo>
                      <a:pt x="1006" y="878"/>
                    </a:lnTo>
                    <a:lnTo>
                      <a:pt x="1006" y="871"/>
                    </a:lnTo>
                    <a:lnTo>
                      <a:pt x="1006" y="855"/>
                    </a:lnTo>
                    <a:lnTo>
                      <a:pt x="1006" y="840"/>
                    </a:lnTo>
                    <a:lnTo>
                      <a:pt x="1005" y="825"/>
                    </a:lnTo>
                    <a:lnTo>
                      <a:pt x="1005" y="811"/>
                    </a:lnTo>
                    <a:lnTo>
                      <a:pt x="1004" y="796"/>
                    </a:lnTo>
                    <a:lnTo>
                      <a:pt x="1004" y="782"/>
                    </a:lnTo>
                    <a:lnTo>
                      <a:pt x="1003" y="769"/>
                    </a:lnTo>
                    <a:lnTo>
                      <a:pt x="1002" y="756"/>
                    </a:lnTo>
                    <a:lnTo>
                      <a:pt x="1001" y="743"/>
                    </a:lnTo>
                    <a:lnTo>
                      <a:pt x="999" y="730"/>
                    </a:lnTo>
                    <a:lnTo>
                      <a:pt x="999" y="718"/>
                    </a:lnTo>
                    <a:lnTo>
                      <a:pt x="997" y="706"/>
                    </a:lnTo>
                    <a:lnTo>
                      <a:pt x="996" y="694"/>
                    </a:lnTo>
                    <a:lnTo>
                      <a:pt x="994" y="682"/>
                    </a:lnTo>
                    <a:lnTo>
                      <a:pt x="992" y="671"/>
                    </a:lnTo>
                    <a:lnTo>
                      <a:pt x="989" y="661"/>
                    </a:lnTo>
                    <a:lnTo>
                      <a:pt x="987" y="650"/>
                    </a:lnTo>
                    <a:lnTo>
                      <a:pt x="985" y="640"/>
                    </a:lnTo>
                    <a:lnTo>
                      <a:pt x="982" y="630"/>
                    </a:lnTo>
                    <a:lnTo>
                      <a:pt x="979" y="621"/>
                    </a:lnTo>
                    <a:lnTo>
                      <a:pt x="977" y="612"/>
                    </a:lnTo>
                    <a:lnTo>
                      <a:pt x="974" y="602"/>
                    </a:lnTo>
                    <a:lnTo>
                      <a:pt x="970" y="593"/>
                    </a:lnTo>
                    <a:lnTo>
                      <a:pt x="967" y="585"/>
                    </a:lnTo>
                    <a:lnTo>
                      <a:pt x="964" y="577"/>
                    </a:lnTo>
                    <a:lnTo>
                      <a:pt x="960" y="568"/>
                    </a:lnTo>
                    <a:lnTo>
                      <a:pt x="956" y="560"/>
                    </a:lnTo>
                    <a:lnTo>
                      <a:pt x="952" y="553"/>
                    </a:lnTo>
                    <a:lnTo>
                      <a:pt x="948" y="546"/>
                    </a:lnTo>
                    <a:lnTo>
                      <a:pt x="944" y="539"/>
                    </a:lnTo>
                    <a:lnTo>
                      <a:pt x="939" y="532"/>
                    </a:lnTo>
                    <a:lnTo>
                      <a:pt x="934" y="525"/>
                    </a:lnTo>
                    <a:lnTo>
                      <a:pt x="938" y="530"/>
                    </a:lnTo>
                    <a:lnTo>
                      <a:pt x="941" y="534"/>
                    </a:lnTo>
                    <a:lnTo>
                      <a:pt x="945" y="539"/>
                    </a:lnTo>
                    <a:lnTo>
                      <a:pt x="948" y="544"/>
                    </a:lnTo>
                    <a:lnTo>
                      <a:pt x="952" y="549"/>
                    </a:lnTo>
                    <a:lnTo>
                      <a:pt x="955" y="555"/>
                    </a:lnTo>
                    <a:lnTo>
                      <a:pt x="959" y="561"/>
                    </a:lnTo>
                    <a:lnTo>
                      <a:pt x="963" y="567"/>
                    </a:lnTo>
                    <a:lnTo>
                      <a:pt x="967" y="572"/>
                    </a:lnTo>
                    <a:lnTo>
                      <a:pt x="970" y="577"/>
                    </a:lnTo>
                    <a:lnTo>
                      <a:pt x="974" y="581"/>
                    </a:lnTo>
                    <a:lnTo>
                      <a:pt x="978" y="585"/>
                    </a:lnTo>
                    <a:lnTo>
                      <a:pt x="982" y="588"/>
                    </a:lnTo>
                    <a:lnTo>
                      <a:pt x="986" y="591"/>
                    </a:lnTo>
                    <a:lnTo>
                      <a:pt x="990" y="592"/>
                    </a:lnTo>
                    <a:lnTo>
                      <a:pt x="994" y="593"/>
                    </a:lnTo>
                    <a:lnTo>
                      <a:pt x="999" y="593"/>
                    </a:lnTo>
                    <a:lnTo>
                      <a:pt x="1004" y="593"/>
                    </a:lnTo>
                    <a:lnTo>
                      <a:pt x="1010" y="592"/>
                    </a:lnTo>
                    <a:lnTo>
                      <a:pt x="1016" y="591"/>
                    </a:lnTo>
                    <a:lnTo>
                      <a:pt x="1021" y="589"/>
                    </a:lnTo>
                    <a:lnTo>
                      <a:pt x="1027" y="587"/>
                    </a:lnTo>
                    <a:lnTo>
                      <a:pt x="1032" y="585"/>
                    </a:lnTo>
                    <a:lnTo>
                      <a:pt x="1038" y="582"/>
                    </a:lnTo>
                    <a:lnTo>
                      <a:pt x="1043" y="579"/>
                    </a:lnTo>
                    <a:lnTo>
                      <a:pt x="1048" y="575"/>
                    </a:lnTo>
                    <a:lnTo>
                      <a:pt x="1053" y="571"/>
                    </a:lnTo>
                    <a:lnTo>
                      <a:pt x="1057" y="567"/>
                    </a:lnTo>
                    <a:lnTo>
                      <a:pt x="1061" y="562"/>
                    </a:lnTo>
                    <a:lnTo>
                      <a:pt x="1065" y="556"/>
                    </a:lnTo>
                    <a:lnTo>
                      <a:pt x="1068" y="551"/>
                    </a:lnTo>
                    <a:lnTo>
                      <a:pt x="1071" y="545"/>
                    </a:lnTo>
                    <a:lnTo>
                      <a:pt x="1074" y="534"/>
                    </a:lnTo>
                    <a:lnTo>
                      <a:pt x="1077" y="523"/>
                    </a:lnTo>
                    <a:lnTo>
                      <a:pt x="1080" y="511"/>
                    </a:lnTo>
                    <a:lnTo>
                      <a:pt x="1082" y="499"/>
                    </a:lnTo>
                    <a:lnTo>
                      <a:pt x="1084" y="487"/>
                    </a:lnTo>
                    <a:lnTo>
                      <a:pt x="1085" y="475"/>
                    </a:lnTo>
                    <a:lnTo>
                      <a:pt x="1086" y="462"/>
                    </a:lnTo>
                    <a:lnTo>
                      <a:pt x="1086" y="450"/>
                    </a:lnTo>
                    <a:lnTo>
                      <a:pt x="1086" y="437"/>
                    </a:lnTo>
                    <a:lnTo>
                      <a:pt x="1086" y="425"/>
                    </a:lnTo>
                    <a:lnTo>
                      <a:pt x="1086" y="412"/>
                    </a:lnTo>
                    <a:lnTo>
                      <a:pt x="1086" y="399"/>
                    </a:lnTo>
                    <a:lnTo>
                      <a:pt x="1087" y="387"/>
                    </a:lnTo>
                    <a:lnTo>
                      <a:pt x="1087" y="374"/>
                    </a:lnTo>
                    <a:lnTo>
                      <a:pt x="1087" y="362"/>
                    </a:lnTo>
                    <a:lnTo>
                      <a:pt x="1088" y="350"/>
                    </a:lnTo>
                    <a:lnTo>
                      <a:pt x="1089" y="339"/>
                    </a:lnTo>
                    <a:lnTo>
                      <a:pt x="1090" y="329"/>
                    </a:lnTo>
                    <a:lnTo>
                      <a:pt x="1091" y="319"/>
                    </a:lnTo>
                    <a:lnTo>
                      <a:pt x="1092" y="309"/>
                    </a:lnTo>
                    <a:lnTo>
                      <a:pt x="1092" y="300"/>
                    </a:lnTo>
                    <a:lnTo>
                      <a:pt x="1094" y="291"/>
                    </a:lnTo>
                    <a:lnTo>
                      <a:pt x="1094" y="283"/>
                    </a:lnTo>
                    <a:lnTo>
                      <a:pt x="1095" y="274"/>
                    </a:lnTo>
                    <a:lnTo>
                      <a:pt x="1096" y="266"/>
                    </a:lnTo>
                    <a:lnTo>
                      <a:pt x="1097" y="258"/>
                    </a:lnTo>
                    <a:lnTo>
                      <a:pt x="1098" y="250"/>
                    </a:lnTo>
                    <a:lnTo>
                      <a:pt x="1099" y="242"/>
                    </a:lnTo>
                    <a:lnTo>
                      <a:pt x="1100" y="235"/>
                    </a:lnTo>
                    <a:lnTo>
                      <a:pt x="1101" y="227"/>
                    </a:lnTo>
                    <a:lnTo>
                      <a:pt x="1103" y="220"/>
                    </a:lnTo>
                    <a:lnTo>
                      <a:pt x="1104" y="212"/>
                    </a:lnTo>
                    <a:lnTo>
                      <a:pt x="1106" y="205"/>
                    </a:lnTo>
                    <a:lnTo>
                      <a:pt x="1107" y="198"/>
                    </a:lnTo>
                    <a:lnTo>
                      <a:pt x="1109" y="191"/>
                    </a:lnTo>
                    <a:lnTo>
                      <a:pt x="1110" y="183"/>
                    </a:lnTo>
                    <a:lnTo>
                      <a:pt x="1112" y="176"/>
                    </a:lnTo>
                    <a:lnTo>
                      <a:pt x="1114" y="168"/>
                    </a:lnTo>
                    <a:lnTo>
                      <a:pt x="1116" y="161"/>
                    </a:lnTo>
                    <a:lnTo>
                      <a:pt x="1118" y="153"/>
                    </a:lnTo>
                    <a:lnTo>
                      <a:pt x="1120" y="145"/>
                    </a:lnTo>
                    <a:lnTo>
                      <a:pt x="1122" y="137"/>
                    </a:lnTo>
                    <a:lnTo>
                      <a:pt x="1125" y="129"/>
                    </a:lnTo>
                    <a:lnTo>
                      <a:pt x="1128" y="120"/>
                    </a:lnTo>
                    <a:lnTo>
                      <a:pt x="1130" y="111"/>
                    </a:lnTo>
                    <a:lnTo>
                      <a:pt x="1133" y="103"/>
                    </a:lnTo>
                    <a:lnTo>
                      <a:pt x="1136" y="93"/>
                    </a:lnTo>
                    <a:lnTo>
                      <a:pt x="1139" y="84"/>
                    </a:lnTo>
                    <a:lnTo>
                      <a:pt x="1141" y="79"/>
                    </a:lnTo>
                    <a:lnTo>
                      <a:pt x="1142" y="74"/>
                    </a:lnTo>
                    <a:lnTo>
                      <a:pt x="1143" y="68"/>
                    </a:lnTo>
                    <a:lnTo>
                      <a:pt x="1145" y="63"/>
                    </a:lnTo>
                    <a:lnTo>
                      <a:pt x="1147" y="57"/>
                    </a:lnTo>
                    <a:lnTo>
                      <a:pt x="1149" y="52"/>
                    </a:lnTo>
                    <a:lnTo>
                      <a:pt x="1152" y="47"/>
                    </a:lnTo>
                    <a:lnTo>
                      <a:pt x="1155" y="41"/>
                    </a:lnTo>
                    <a:lnTo>
                      <a:pt x="1159" y="36"/>
                    </a:lnTo>
                    <a:lnTo>
                      <a:pt x="1164" y="30"/>
                    </a:lnTo>
                    <a:lnTo>
                      <a:pt x="1170" y="25"/>
                    </a:lnTo>
                    <a:lnTo>
                      <a:pt x="1177" y="19"/>
                    </a:lnTo>
                    <a:lnTo>
                      <a:pt x="1185" y="15"/>
                    </a:lnTo>
                    <a:lnTo>
                      <a:pt x="1194" y="10"/>
                    </a:lnTo>
                    <a:lnTo>
                      <a:pt x="1206" y="5"/>
                    </a:lnTo>
                    <a:lnTo>
                      <a:pt x="1218" y="0"/>
                    </a:lnTo>
                    <a:lnTo>
                      <a:pt x="1230" y="0"/>
                    </a:lnTo>
                    <a:lnTo>
                      <a:pt x="1241" y="1"/>
                    </a:lnTo>
                    <a:lnTo>
                      <a:pt x="1253" y="1"/>
                    </a:lnTo>
                    <a:lnTo>
                      <a:pt x="1265" y="2"/>
                    </a:lnTo>
                    <a:lnTo>
                      <a:pt x="1276" y="3"/>
                    </a:lnTo>
                    <a:lnTo>
                      <a:pt x="1287" y="5"/>
                    </a:lnTo>
                    <a:lnTo>
                      <a:pt x="1298" y="7"/>
                    </a:lnTo>
                    <a:lnTo>
                      <a:pt x="1308" y="9"/>
                    </a:lnTo>
                    <a:lnTo>
                      <a:pt x="1319" y="12"/>
                    </a:lnTo>
                    <a:lnTo>
                      <a:pt x="1329" y="16"/>
                    </a:lnTo>
                    <a:lnTo>
                      <a:pt x="1339" y="21"/>
                    </a:lnTo>
                    <a:lnTo>
                      <a:pt x="1349" y="27"/>
                    </a:lnTo>
                    <a:lnTo>
                      <a:pt x="1358" y="34"/>
                    </a:lnTo>
                    <a:lnTo>
                      <a:pt x="1366" y="43"/>
                    </a:lnTo>
                    <a:lnTo>
                      <a:pt x="1375" y="52"/>
                    </a:lnTo>
                    <a:lnTo>
                      <a:pt x="1383" y="63"/>
                    </a:lnTo>
                    <a:lnTo>
                      <a:pt x="1387" y="70"/>
                    </a:lnTo>
                    <a:lnTo>
                      <a:pt x="1392" y="78"/>
                    </a:lnTo>
                    <a:lnTo>
                      <a:pt x="1396" y="87"/>
                    </a:lnTo>
                    <a:lnTo>
                      <a:pt x="1399" y="95"/>
                    </a:lnTo>
                    <a:lnTo>
                      <a:pt x="1403" y="105"/>
                    </a:lnTo>
                    <a:lnTo>
                      <a:pt x="1405" y="114"/>
                    </a:lnTo>
                    <a:lnTo>
                      <a:pt x="1408" y="123"/>
                    </a:lnTo>
                    <a:lnTo>
                      <a:pt x="1410" y="133"/>
                    </a:lnTo>
                    <a:lnTo>
                      <a:pt x="1411" y="143"/>
                    </a:lnTo>
                    <a:lnTo>
                      <a:pt x="1411" y="152"/>
                    </a:lnTo>
                    <a:lnTo>
                      <a:pt x="1411" y="162"/>
                    </a:lnTo>
                    <a:lnTo>
                      <a:pt x="1410" y="171"/>
                    </a:lnTo>
                    <a:lnTo>
                      <a:pt x="1408" y="180"/>
                    </a:lnTo>
                    <a:lnTo>
                      <a:pt x="1405" y="189"/>
                    </a:lnTo>
                    <a:lnTo>
                      <a:pt x="1402" y="198"/>
                    </a:lnTo>
                    <a:lnTo>
                      <a:pt x="1397" y="206"/>
                    </a:lnTo>
                    <a:lnTo>
                      <a:pt x="1394" y="210"/>
                    </a:lnTo>
                    <a:lnTo>
                      <a:pt x="1390" y="214"/>
                    </a:lnTo>
                    <a:lnTo>
                      <a:pt x="1386" y="217"/>
                    </a:lnTo>
                    <a:lnTo>
                      <a:pt x="1381" y="220"/>
                    </a:lnTo>
                    <a:lnTo>
                      <a:pt x="1377" y="223"/>
                    </a:lnTo>
                    <a:lnTo>
                      <a:pt x="1371" y="225"/>
                    </a:lnTo>
                    <a:lnTo>
                      <a:pt x="1366" y="227"/>
                    </a:lnTo>
                    <a:lnTo>
                      <a:pt x="1361" y="228"/>
                    </a:lnTo>
                    <a:lnTo>
                      <a:pt x="1355" y="230"/>
                    </a:lnTo>
                    <a:lnTo>
                      <a:pt x="1350" y="231"/>
                    </a:lnTo>
                    <a:lnTo>
                      <a:pt x="1344" y="231"/>
                    </a:lnTo>
                    <a:lnTo>
                      <a:pt x="1338" y="232"/>
                    </a:lnTo>
                    <a:lnTo>
                      <a:pt x="1333" y="232"/>
                    </a:lnTo>
                    <a:lnTo>
                      <a:pt x="1328" y="233"/>
                    </a:lnTo>
                    <a:lnTo>
                      <a:pt x="1323" y="233"/>
                    </a:lnTo>
                    <a:lnTo>
                      <a:pt x="1318" y="233"/>
                    </a:lnTo>
                    <a:lnTo>
                      <a:pt x="1346" y="85"/>
                    </a:lnTo>
                    <a:lnTo>
                      <a:pt x="1273" y="85"/>
                    </a:lnTo>
                    <a:lnTo>
                      <a:pt x="1265" y="85"/>
                    </a:lnTo>
                    <a:lnTo>
                      <a:pt x="1258" y="87"/>
                    </a:lnTo>
                    <a:lnTo>
                      <a:pt x="1250" y="88"/>
                    </a:lnTo>
                    <a:lnTo>
                      <a:pt x="1243" y="91"/>
                    </a:lnTo>
                    <a:lnTo>
                      <a:pt x="1236" y="95"/>
                    </a:lnTo>
                    <a:lnTo>
                      <a:pt x="1229" y="98"/>
                    </a:lnTo>
                    <a:lnTo>
                      <a:pt x="1223" y="103"/>
                    </a:lnTo>
                    <a:lnTo>
                      <a:pt x="1218" y="108"/>
                    </a:lnTo>
                    <a:lnTo>
                      <a:pt x="1213" y="113"/>
                    </a:lnTo>
                    <a:lnTo>
                      <a:pt x="1209" y="118"/>
                    </a:lnTo>
                    <a:lnTo>
                      <a:pt x="1207" y="124"/>
                    </a:lnTo>
                    <a:lnTo>
                      <a:pt x="1206" y="129"/>
                    </a:lnTo>
                    <a:lnTo>
                      <a:pt x="1206" y="135"/>
                    </a:lnTo>
                    <a:lnTo>
                      <a:pt x="1207" y="141"/>
                    </a:lnTo>
                    <a:lnTo>
                      <a:pt x="1210" y="146"/>
                    </a:lnTo>
                    <a:lnTo>
                      <a:pt x="1214" y="152"/>
                    </a:lnTo>
                    <a:lnTo>
                      <a:pt x="1221" y="153"/>
                    </a:lnTo>
                    <a:lnTo>
                      <a:pt x="1227" y="154"/>
                    </a:lnTo>
                    <a:lnTo>
                      <a:pt x="1233" y="155"/>
                    </a:lnTo>
                    <a:lnTo>
                      <a:pt x="1238" y="155"/>
                    </a:lnTo>
                    <a:lnTo>
                      <a:pt x="1244" y="156"/>
                    </a:lnTo>
                    <a:lnTo>
                      <a:pt x="1250" y="156"/>
                    </a:lnTo>
                    <a:lnTo>
                      <a:pt x="1256" y="157"/>
                    </a:lnTo>
                    <a:lnTo>
                      <a:pt x="1262" y="159"/>
                    </a:lnTo>
                    <a:lnTo>
                      <a:pt x="1064" y="1241"/>
                    </a:lnTo>
                    <a:lnTo>
                      <a:pt x="261" y="1243"/>
                    </a:lnTo>
                    <a:lnTo>
                      <a:pt x="156" y="161"/>
                    </a:lnTo>
                    <a:lnTo>
                      <a:pt x="186" y="156"/>
                    </a:lnTo>
                    <a:lnTo>
                      <a:pt x="194" y="154"/>
                    </a:lnTo>
                    <a:lnTo>
                      <a:pt x="201" y="151"/>
                    </a:lnTo>
                    <a:lnTo>
                      <a:pt x="206" y="148"/>
                    </a:lnTo>
                    <a:lnTo>
                      <a:pt x="210" y="143"/>
                    </a:lnTo>
                    <a:lnTo>
                      <a:pt x="212" y="137"/>
                    </a:lnTo>
                    <a:lnTo>
                      <a:pt x="212" y="131"/>
                    </a:lnTo>
                    <a:lnTo>
                      <a:pt x="211" y="125"/>
                    </a:lnTo>
                    <a:lnTo>
                      <a:pt x="209" y="119"/>
                    </a:lnTo>
                    <a:lnTo>
                      <a:pt x="205" y="112"/>
                    </a:lnTo>
                    <a:lnTo>
                      <a:pt x="200" y="107"/>
                    </a:lnTo>
                    <a:lnTo>
                      <a:pt x="193" y="101"/>
                    </a:lnTo>
                    <a:lnTo>
                      <a:pt x="185" y="97"/>
                    </a:lnTo>
                    <a:lnTo>
                      <a:pt x="176" y="93"/>
                    </a:lnTo>
                    <a:lnTo>
                      <a:pt x="166" y="90"/>
                    </a:lnTo>
                    <a:lnTo>
                      <a:pt x="154" y="88"/>
                    </a:lnTo>
                    <a:lnTo>
                      <a:pt x="142" y="87"/>
                    </a:lnTo>
                    <a:lnTo>
                      <a:pt x="139" y="87"/>
                    </a:lnTo>
                    <a:lnTo>
                      <a:pt x="136" y="87"/>
                    </a:lnTo>
                    <a:lnTo>
                      <a:pt x="133" y="88"/>
                    </a:lnTo>
                    <a:lnTo>
                      <a:pt x="130" y="88"/>
                    </a:lnTo>
                    <a:lnTo>
                      <a:pt x="128" y="88"/>
                    </a:lnTo>
                    <a:lnTo>
                      <a:pt x="125" y="88"/>
                    </a:lnTo>
                    <a:lnTo>
                      <a:pt x="121" y="88"/>
                    </a:lnTo>
                    <a:lnTo>
                      <a:pt x="118" y="88"/>
                    </a:lnTo>
                    <a:lnTo>
                      <a:pt x="114" y="89"/>
                    </a:lnTo>
                    <a:lnTo>
                      <a:pt x="110" y="89"/>
                    </a:lnTo>
                    <a:lnTo>
                      <a:pt x="106" y="89"/>
                    </a:lnTo>
                    <a:lnTo>
                      <a:pt x="101" y="90"/>
                    </a:lnTo>
                    <a:lnTo>
                      <a:pt x="96" y="90"/>
                    </a:lnTo>
                    <a:lnTo>
                      <a:pt x="90" y="90"/>
                    </a:lnTo>
                    <a:lnTo>
                      <a:pt x="83" y="90"/>
                    </a:lnTo>
                    <a:lnTo>
                      <a:pt x="77" y="91"/>
                    </a:lnTo>
                    <a:lnTo>
                      <a:pt x="91" y="244"/>
                    </a:lnTo>
                  </a:path>
                </a:pathLst>
              </a:custGeom>
              <a:solidFill>
                <a:srgbClr val="544DA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grpSp>
            <p:nvGrpSpPr>
              <p:cNvPr id="41998" name="Group 76">
                <a:extLst>
                  <a:ext uri="{FF2B5EF4-FFF2-40B4-BE49-F238E27FC236}">
                    <a16:creationId xmlns:a16="http://schemas.microsoft.com/office/drawing/2014/main" id="{C8764BE5-2E22-7247-AB96-EC4CDBEA70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45" y="2506"/>
                <a:ext cx="1282" cy="1238"/>
                <a:chOff x="4845" y="2506"/>
                <a:chExt cx="1282" cy="1238"/>
              </a:xfrm>
            </p:grpSpPr>
            <p:sp>
              <p:nvSpPr>
                <p:cNvPr id="115789" name="Freeform 77">
                  <a:extLst>
                    <a:ext uri="{FF2B5EF4-FFF2-40B4-BE49-F238E27FC236}">
                      <a16:creationId xmlns:a16="http://schemas.microsoft.com/office/drawing/2014/main" id="{B57EF16C-DC76-024B-B31C-C549BEBFF8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50" y="2507"/>
                  <a:ext cx="1270" cy="1237"/>
                </a:xfrm>
                <a:custGeom>
                  <a:avLst/>
                  <a:gdLst>
                    <a:gd name="T0" fmla="*/ 78 w 1270"/>
                    <a:gd name="T1" fmla="*/ 3 h 1237"/>
                    <a:gd name="T2" fmla="*/ 100 w 1270"/>
                    <a:gd name="T3" fmla="*/ 7 h 1237"/>
                    <a:gd name="T4" fmla="*/ 117 w 1270"/>
                    <a:gd name="T5" fmla="*/ 16 h 1237"/>
                    <a:gd name="T6" fmla="*/ 129 w 1270"/>
                    <a:gd name="T7" fmla="*/ 27 h 1237"/>
                    <a:gd name="T8" fmla="*/ 135 w 1270"/>
                    <a:gd name="T9" fmla="*/ 40 h 1237"/>
                    <a:gd name="T10" fmla="*/ 136 w 1270"/>
                    <a:gd name="T11" fmla="*/ 52 h 1237"/>
                    <a:gd name="T12" fmla="*/ 130 w 1270"/>
                    <a:gd name="T13" fmla="*/ 62 h 1237"/>
                    <a:gd name="T14" fmla="*/ 118 w 1270"/>
                    <a:gd name="T15" fmla="*/ 69 h 1237"/>
                    <a:gd name="T16" fmla="*/ 80 w 1270"/>
                    <a:gd name="T17" fmla="*/ 76 h 1237"/>
                    <a:gd name="T18" fmla="*/ 988 w 1270"/>
                    <a:gd name="T19" fmla="*/ 1154 h 1237"/>
                    <a:gd name="T20" fmla="*/ 1179 w 1270"/>
                    <a:gd name="T21" fmla="*/ 72 h 1237"/>
                    <a:gd name="T22" fmla="*/ 1168 w 1270"/>
                    <a:gd name="T23" fmla="*/ 71 h 1237"/>
                    <a:gd name="T24" fmla="*/ 1156 w 1270"/>
                    <a:gd name="T25" fmla="*/ 70 h 1237"/>
                    <a:gd name="T26" fmla="*/ 1144 w 1270"/>
                    <a:gd name="T27" fmla="*/ 69 h 1237"/>
                    <a:gd name="T28" fmla="*/ 1133 w 1270"/>
                    <a:gd name="T29" fmla="*/ 62 h 1237"/>
                    <a:gd name="T30" fmla="*/ 1129 w 1270"/>
                    <a:gd name="T31" fmla="*/ 50 h 1237"/>
                    <a:gd name="T32" fmla="*/ 1131 w 1270"/>
                    <a:gd name="T33" fmla="*/ 39 h 1237"/>
                    <a:gd name="T34" fmla="*/ 1137 w 1270"/>
                    <a:gd name="T35" fmla="*/ 28 h 1237"/>
                    <a:gd name="T36" fmla="*/ 1146 w 1270"/>
                    <a:gd name="T37" fmla="*/ 18 h 1237"/>
                    <a:gd name="T38" fmla="*/ 1159 w 1270"/>
                    <a:gd name="T39" fmla="*/ 10 h 1237"/>
                    <a:gd name="T40" fmla="*/ 1174 w 1270"/>
                    <a:gd name="T41" fmla="*/ 4 h 1237"/>
                    <a:gd name="T42" fmla="*/ 1188 w 1270"/>
                    <a:gd name="T43" fmla="*/ 0 h 1237"/>
                    <a:gd name="T44" fmla="*/ 1269 w 1270"/>
                    <a:gd name="T45" fmla="*/ 0 h 1237"/>
                    <a:gd name="T46" fmla="*/ 121 w 1270"/>
                    <a:gd name="T47" fmla="*/ 1236 h 1237"/>
                    <a:gd name="T48" fmla="*/ 7 w 1270"/>
                    <a:gd name="T49" fmla="*/ 6 h 1237"/>
                    <a:gd name="T50" fmla="*/ 19 w 1270"/>
                    <a:gd name="T51" fmla="*/ 5 h 1237"/>
                    <a:gd name="T52" fmla="*/ 29 w 1270"/>
                    <a:gd name="T53" fmla="*/ 5 h 1237"/>
                    <a:gd name="T54" fmla="*/ 37 w 1270"/>
                    <a:gd name="T55" fmla="*/ 4 h 1237"/>
                    <a:gd name="T56" fmla="*/ 44 w 1270"/>
                    <a:gd name="T57" fmla="*/ 3 h 1237"/>
                    <a:gd name="T58" fmla="*/ 51 w 1270"/>
                    <a:gd name="T59" fmla="*/ 3 h 1237"/>
                    <a:gd name="T60" fmla="*/ 57 w 1270"/>
                    <a:gd name="T61" fmla="*/ 3 h 1237"/>
                    <a:gd name="T62" fmla="*/ 62 w 1270"/>
                    <a:gd name="T63" fmla="*/ 2 h 123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0" t="0" r="r" b="b"/>
                  <a:pathLst>
                    <a:path w="1270" h="1237">
                      <a:moveTo>
                        <a:pt x="65" y="2"/>
                      </a:moveTo>
                      <a:lnTo>
                        <a:pt x="78" y="3"/>
                      </a:lnTo>
                      <a:lnTo>
                        <a:pt x="89" y="5"/>
                      </a:lnTo>
                      <a:lnTo>
                        <a:pt x="100" y="7"/>
                      </a:lnTo>
                      <a:lnTo>
                        <a:pt x="109" y="11"/>
                      </a:lnTo>
                      <a:lnTo>
                        <a:pt x="117" y="16"/>
                      </a:lnTo>
                      <a:lnTo>
                        <a:pt x="124" y="21"/>
                      </a:lnTo>
                      <a:lnTo>
                        <a:pt x="129" y="27"/>
                      </a:lnTo>
                      <a:lnTo>
                        <a:pt x="133" y="33"/>
                      </a:lnTo>
                      <a:lnTo>
                        <a:pt x="135" y="40"/>
                      </a:lnTo>
                      <a:lnTo>
                        <a:pt x="136" y="46"/>
                      </a:lnTo>
                      <a:lnTo>
                        <a:pt x="136" y="52"/>
                      </a:lnTo>
                      <a:lnTo>
                        <a:pt x="134" y="57"/>
                      </a:lnTo>
                      <a:lnTo>
                        <a:pt x="130" y="62"/>
                      </a:lnTo>
                      <a:lnTo>
                        <a:pt x="125" y="66"/>
                      </a:lnTo>
                      <a:lnTo>
                        <a:pt x="118" y="69"/>
                      </a:lnTo>
                      <a:lnTo>
                        <a:pt x="109" y="71"/>
                      </a:lnTo>
                      <a:lnTo>
                        <a:pt x="80" y="76"/>
                      </a:lnTo>
                      <a:lnTo>
                        <a:pt x="185" y="1157"/>
                      </a:lnTo>
                      <a:lnTo>
                        <a:pt x="988" y="1154"/>
                      </a:lnTo>
                      <a:lnTo>
                        <a:pt x="1186" y="74"/>
                      </a:lnTo>
                      <a:lnTo>
                        <a:pt x="1179" y="72"/>
                      </a:lnTo>
                      <a:lnTo>
                        <a:pt x="1173" y="71"/>
                      </a:lnTo>
                      <a:lnTo>
                        <a:pt x="1168" y="71"/>
                      </a:lnTo>
                      <a:lnTo>
                        <a:pt x="1162" y="70"/>
                      </a:lnTo>
                      <a:lnTo>
                        <a:pt x="1156" y="70"/>
                      </a:lnTo>
                      <a:lnTo>
                        <a:pt x="1150" y="69"/>
                      </a:lnTo>
                      <a:lnTo>
                        <a:pt x="1144" y="69"/>
                      </a:lnTo>
                      <a:lnTo>
                        <a:pt x="1138" y="68"/>
                      </a:lnTo>
                      <a:lnTo>
                        <a:pt x="1133" y="62"/>
                      </a:lnTo>
                      <a:lnTo>
                        <a:pt x="1130" y="56"/>
                      </a:lnTo>
                      <a:lnTo>
                        <a:pt x="1129" y="50"/>
                      </a:lnTo>
                      <a:lnTo>
                        <a:pt x="1129" y="44"/>
                      </a:lnTo>
                      <a:lnTo>
                        <a:pt x="1131" y="39"/>
                      </a:lnTo>
                      <a:lnTo>
                        <a:pt x="1133" y="33"/>
                      </a:lnTo>
                      <a:lnTo>
                        <a:pt x="1137" y="28"/>
                      </a:lnTo>
                      <a:lnTo>
                        <a:pt x="1141" y="23"/>
                      </a:lnTo>
                      <a:lnTo>
                        <a:pt x="1146" y="18"/>
                      </a:lnTo>
                      <a:lnTo>
                        <a:pt x="1153" y="13"/>
                      </a:lnTo>
                      <a:lnTo>
                        <a:pt x="1159" y="10"/>
                      </a:lnTo>
                      <a:lnTo>
                        <a:pt x="1166" y="7"/>
                      </a:lnTo>
                      <a:lnTo>
                        <a:pt x="1174" y="4"/>
                      </a:lnTo>
                      <a:lnTo>
                        <a:pt x="1181" y="2"/>
                      </a:lnTo>
                      <a:lnTo>
                        <a:pt x="1188" y="0"/>
                      </a:lnTo>
                      <a:lnTo>
                        <a:pt x="1196" y="0"/>
                      </a:lnTo>
                      <a:lnTo>
                        <a:pt x="1269" y="0"/>
                      </a:lnTo>
                      <a:lnTo>
                        <a:pt x="1050" y="1236"/>
                      </a:lnTo>
                      <a:lnTo>
                        <a:pt x="121" y="1236"/>
                      </a:lnTo>
                      <a:lnTo>
                        <a:pt x="0" y="6"/>
                      </a:lnTo>
                      <a:lnTo>
                        <a:pt x="7" y="6"/>
                      </a:lnTo>
                      <a:lnTo>
                        <a:pt x="13" y="5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34" y="4"/>
                      </a:lnTo>
                      <a:lnTo>
                        <a:pt x="37" y="4"/>
                      </a:lnTo>
                      <a:lnTo>
                        <a:pt x="41" y="4"/>
                      </a:lnTo>
                      <a:lnTo>
                        <a:pt x="44" y="3"/>
                      </a:lnTo>
                      <a:lnTo>
                        <a:pt x="47" y="3"/>
                      </a:lnTo>
                      <a:lnTo>
                        <a:pt x="51" y="3"/>
                      </a:lnTo>
                      <a:lnTo>
                        <a:pt x="54" y="3"/>
                      </a:lnTo>
                      <a:lnTo>
                        <a:pt x="57" y="3"/>
                      </a:lnTo>
                      <a:lnTo>
                        <a:pt x="59" y="2"/>
                      </a:lnTo>
                      <a:lnTo>
                        <a:pt x="62" y="2"/>
                      </a:lnTo>
                      <a:lnTo>
                        <a:pt x="65" y="2"/>
                      </a:lnTo>
                    </a:path>
                  </a:pathLst>
                </a:custGeom>
                <a:solidFill>
                  <a:srgbClr val="E6E6E6"/>
                </a:solid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grpSp>
              <p:nvGrpSpPr>
                <p:cNvPr id="42000" name="Group 78">
                  <a:extLst>
                    <a:ext uri="{FF2B5EF4-FFF2-40B4-BE49-F238E27FC236}">
                      <a16:creationId xmlns:a16="http://schemas.microsoft.com/office/drawing/2014/main" id="{712186F5-FEC1-A34E-979E-FC6BE1687D7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845" y="2506"/>
                  <a:ext cx="1282" cy="1170"/>
                  <a:chOff x="4845" y="2506"/>
                  <a:chExt cx="1282" cy="1170"/>
                </a:xfrm>
              </p:grpSpPr>
              <p:sp>
                <p:nvSpPr>
                  <p:cNvPr id="115791" name="Freeform 79">
                    <a:extLst>
                      <a:ext uri="{FF2B5EF4-FFF2-40B4-BE49-F238E27FC236}">
                        <a16:creationId xmlns:a16="http://schemas.microsoft.com/office/drawing/2014/main" id="{23921A0E-3CB7-D24E-B894-8E8E4E3C50D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45" y="2512"/>
                    <a:ext cx="36" cy="255"/>
                  </a:xfrm>
                  <a:custGeom>
                    <a:avLst/>
                    <a:gdLst>
                      <a:gd name="T0" fmla="*/ 6 w 36"/>
                      <a:gd name="T1" fmla="*/ 11 h 255"/>
                      <a:gd name="T2" fmla="*/ 11 w 36"/>
                      <a:gd name="T3" fmla="*/ 5 h 255"/>
                      <a:gd name="T4" fmla="*/ 35 w 36"/>
                      <a:gd name="T5" fmla="*/ 253 h 255"/>
                      <a:gd name="T6" fmla="*/ 25 w 36"/>
                      <a:gd name="T7" fmla="*/ 254 h 255"/>
                      <a:gd name="T8" fmla="*/ 0 w 36"/>
                      <a:gd name="T9" fmla="*/ 6 h 255"/>
                      <a:gd name="T10" fmla="*/ 5 w 36"/>
                      <a:gd name="T11" fmla="*/ 0 h 255"/>
                      <a:gd name="T12" fmla="*/ 0 w 36"/>
                      <a:gd name="T13" fmla="*/ 6 h 255"/>
                      <a:gd name="T14" fmla="*/ 0 w 36"/>
                      <a:gd name="T15" fmla="*/ 0 h 255"/>
                      <a:gd name="T16" fmla="*/ 5 w 36"/>
                      <a:gd name="T17" fmla="*/ 0 h 255"/>
                      <a:gd name="T18" fmla="*/ 6 w 36"/>
                      <a:gd name="T19" fmla="*/ 11 h 255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6" h="255">
                        <a:moveTo>
                          <a:pt x="6" y="11"/>
                        </a:moveTo>
                        <a:lnTo>
                          <a:pt x="11" y="5"/>
                        </a:lnTo>
                        <a:lnTo>
                          <a:pt x="35" y="253"/>
                        </a:lnTo>
                        <a:lnTo>
                          <a:pt x="25" y="254"/>
                        </a:lnTo>
                        <a:lnTo>
                          <a:pt x="0" y="6"/>
                        </a:lnTo>
                        <a:lnTo>
                          <a:pt x="5" y="0"/>
                        </a:lnTo>
                        <a:lnTo>
                          <a:pt x="0" y="6"/>
                        </a:lnTo>
                        <a:lnTo>
                          <a:pt x="0" y="0"/>
                        </a:lnTo>
                        <a:lnTo>
                          <a:pt x="5" y="0"/>
                        </a:lnTo>
                        <a:lnTo>
                          <a:pt x="6" y="11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rgbClr val="0000DE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15792" name="Freeform 80">
                    <a:extLst>
                      <a:ext uri="{FF2B5EF4-FFF2-40B4-BE49-F238E27FC236}">
                        <a16:creationId xmlns:a16="http://schemas.microsoft.com/office/drawing/2014/main" id="{73A67675-FDA6-F04A-8432-4634CEB4059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51" y="2509"/>
                    <a:ext cx="66" cy="16"/>
                  </a:xfrm>
                  <a:custGeom>
                    <a:avLst/>
                    <a:gdLst>
                      <a:gd name="T0" fmla="*/ 65 w 66"/>
                      <a:gd name="T1" fmla="*/ 12 h 16"/>
                      <a:gd name="T2" fmla="*/ 62 w 66"/>
                      <a:gd name="T3" fmla="*/ 12 h 16"/>
                      <a:gd name="T4" fmla="*/ 59 w 66"/>
                      <a:gd name="T5" fmla="*/ 12 h 16"/>
                      <a:gd name="T6" fmla="*/ 57 w 66"/>
                      <a:gd name="T7" fmla="*/ 12 h 16"/>
                      <a:gd name="T8" fmla="*/ 54 w 66"/>
                      <a:gd name="T9" fmla="*/ 12 h 16"/>
                      <a:gd name="T10" fmla="*/ 51 w 66"/>
                      <a:gd name="T11" fmla="*/ 12 h 16"/>
                      <a:gd name="T12" fmla="*/ 48 w 66"/>
                      <a:gd name="T13" fmla="*/ 12 h 16"/>
                      <a:gd name="T14" fmla="*/ 45 w 66"/>
                      <a:gd name="T15" fmla="*/ 12 h 16"/>
                      <a:gd name="T16" fmla="*/ 42 w 66"/>
                      <a:gd name="T17" fmla="*/ 13 h 16"/>
                      <a:gd name="T18" fmla="*/ 38 w 66"/>
                      <a:gd name="T19" fmla="*/ 13 h 16"/>
                      <a:gd name="T20" fmla="*/ 34 w 66"/>
                      <a:gd name="T21" fmla="*/ 13 h 16"/>
                      <a:gd name="T22" fmla="*/ 30 w 66"/>
                      <a:gd name="T23" fmla="*/ 13 h 16"/>
                      <a:gd name="T24" fmla="*/ 24 w 66"/>
                      <a:gd name="T25" fmla="*/ 14 h 16"/>
                      <a:gd name="T26" fmla="*/ 19 w 66"/>
                      <a:gd name="T27" fmla="*/ 14 h 16"/>
                      <a:gd name="T28" fmla="*/ 14 w 66"/>
                      <a:gd name="T29" fmla="*/ 14 h 16"/>
                      <a:gd name="T30" fmla="*/ 7 w 66"/>
                      <a:gd name="T31" fmla="*/ 15 h 16"/>
                      <a:gd name="T32" fmla="*/ 1 w 66"/>
                      <a:gd name="T33" fmla="*/ 15 h 16"/>
                      <a:gd name="T34" fmla="*/ 0 w 66"/>
                      <a:gd name="T35" fmla="*/ 4 h 16"/>
                      <a:gd name="T36" fmla="*/ 7 w 66"/>
                      <a:gd name="T37" fmla="*/ 3 h 16"/>
                      <a:gd name="T38" fmla="*/ 13 w 66"/>
                      <a:gd name="T39" fmla="*/ 3 h 16"/>
                      <a:gd name="T40" fmla="*/ 19 w 66"/>
                      <a:gd name="T41" fmla="*/ 2 h 16"/>
                      <a:gd name="T42" fmla="*/ 24 w 66"/>
                      <a:gd name="T43" fmla="*/ 2 h 16"/>
                      <a:gd name="T44" fmla="*/ 29 w 66"/>
                      <a:gd name="T45" fmla="*/ 2 h 16"/>
                      <a:gd name="T46" fmla="*/ 33 w 66"/>
                      <a:gd name="T47" fmla="*/ 2 h 16"/>
                      <a:gd name="T48" fmla="*/ 37 w 66"/>
                      <a:gd name="T49" fmla="*/ 2 h 16"/>
                      <a:gd name="T50" fmla="*/ 41 w 66"/>
                      <a:gd name="T51" fmla="*/ 1 h 16"/>
                      <a:gd name="T52" fmla="*/ 44 w 66"/>
                      <a:gd name="T53" fmla="*/ 1 h 16"/>
                      <a:gd name="T54" fmla="*/ 48 w 66"/>
                      <a:gd name="T55" fmla="*/ 1 h 16"/>
                      <a:gd name="T56" fmla="*/ 50 w 66"/>
                      <a:gd name="T57" fmla="*/ 1 h 16"/>
                      <a:gd name="T58" fmla="*/ 53 w 66"/>
                      <a:gd name="T59" fmla="*/ 0 h 16"/>
                      <a:gd name="T60" fmla="*/ 56 w 66"/>
                      <a:gd name="T61" fmla="*/ 0 h 16"/>
                      <a:gd name="T62" fmla="*/ 58 w 66"/>
                      <a:gd name="T63" fmla="*/ 0 h 16"/>
                      <a:gd name="T64" fmla="*/ 62 w 66"/>
                      <a:gd name="T65" fmla="*/ 0 h 16"/>
                      <a:gd name="T66" fmla="*/ 65 w 66"/>
                      <a:gd name="T67" fmla="*/ 0 h 16"/>
                      <a:gd name="T68" fmla="*/ 65 w 66"/>
                      <a:gd name="T69" fmla="*/ 12 h 1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0" t="0" r="r" b="b"/>
                    <a:pathLst>
                      <a:path w="66" h="16">
                        <a:moveTo>
                          <a:pt x="65" y="12"/>
                        </a:moveTo>
                        <a:lnTo>
                          <a:pt x="62" y="12"/>
                        </a:lnTo>
                        <a:lnTo>
                          <a:pt x="59" y="12"/>
                        </a:lnTo>
                        <a:lnTo>
                          <a:pt x="57" y="12"/>
                        </a:lnTo>
                        <a:lnTo>
                          <a:pt x="54" y="12"/>
                        </a:lnTo>
                        <a:lnTo>
                          <a:pt x="51" y="12"/>
                        </a:lnTo>
                        <a:lnTo>
                          <a:pt x="48" y="12"/>
                        </a:lnTo>
                        <a:lnTo>
                          <a:pt x="45" y="12"/>
                        </a:lnTo>
                        <a:lnTo>
                          <a:pt x="42" y="13"/>
                        </a:lnTo>
                        <a:lnTo>
                          <a:pt x="38" y="13"/>
                        </a:lnTo>
                        <a:lnTo>
                          <a:pt x="34" y="13"/>
                        </a:lnTo>
                        <a:lnTo>
                          <a:pt x="30" y="13"/>
                        </a:lnTo>
                        <a:lnTo>
                          <a:pt x="24" y="14"/>
                        </a:lnTo>
                        <a:lnTo>
                          <a:pt x="19" y="14"/>
                        </a:lnTo>
                        <a:lnTo>
                          <a:pt x="14" y="14"/>
                        </a:lnTo>
                        <a:lnTo>
                          <a:pt x="7" y="15"/>
                        </a:lnTo>
                        <a:lnTo>
                          <a:pt x="1" y="15"/>
                        </a:lnTo>
                        <a:lnTo>
                          <a:pt x="0" y="4"/>
                        </a:lnTo>
                        <a:lnTo>
                          <a:pt x="7" y="3"/>
                        </a:lnTo>
                        <a:lnTo>
                          <a:pt x="13" y="3"/>
                        </a:lnTo>
                        <a:lnTo>
                          <a:pt x="19" y="2"/>
                        </a:lnTo>
                        <a:lnTo>
                          <a:pt x="24" y="2"/>
                        </a:lnTo>
                        <a:lnTo>
                          <a:pt x="29" y="2"/>
                        </a:lnTo>
                        <a:lnTo>
                          <a:pt x="33" y="2"/>
                        </a:lnTo>
                        <a:lnTo>
                          <a:pt x="37" y="2"/>
                        </a:lnTo>
                        <a:lnTo>
                          <a:pt x="41" y="1"/>
                        </a:lnTo>
                        <a:lnTo>
                          <a:pt x="44" y="1"/>
                        </a:lnTo>
                        <a:lnTo>
                          <a:pt x="48" y="1"/>
                        </a:lnTo>
                        <a:lnTo>
                          <a:pt x="50" y="1"/>
                        </a:lnTo>
                        <a:lnTo>
                          <a:pt x="53" y="0"/>
                        </a:lnTo>
                        <a:lnTo>
                          <a:pt x="56" y="0"/>
                        </a:lnTo>
                        <a:lnTo>
                          <a:pt x="58" y="0"/>
                        </a:lnTo>
                        <a:lnTo>
                          <a:pt x="62" y="0"/>
                        </a:lnTo>
                        <a:lnTo>
                          <a:pt x="65" y="0"/>
                        </a:lnTo>
                        <a:lnTo>
                          <a:pt x="65" y="12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rgbClr val="0000DE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15793" name="Freeform 81">
                    <a:extLst>
                      <a:ext uri="{FF2B5EF4-FFF2-40B4-BE49-F238E27FC236}">
                        <a16:creationId xmlns:a16="http://schemas.microsoft.com/office/drawing/2014/main" id="{0A9AA2F3-D9CD-8147-A2B3-A2E81E416E8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16" y="2509"/>
                    <a:ext cx="78" cy="81"/>
                  </a:xfrm>
                  <a:custGeom>
                    <a:avLst/>
                    <a:gdLst>
                      <a:gd name="T0" fmla="*/ 44 w 78"/>
                      <a:gd name="T1" fmla="*/ 69 h 81"/>
                      <a:gd name="T2" fmla="*/ 52 w 78"/>
                      <a:gd name="T3" fmla="*/ 67 h 81"/>
                      <a:gd name="T4" fmla="*/ 58 w 78"/>
                      <a:gd name="T5" fmla="*/ 64 h 81"/>
                      <a:gd name="T6" fmla="*/ 62 w 78"/>
                      <a:gd name="T7" fmla="*/ 61 h 81"/>
                      <a:gd name="T8" fmla="*/ 65 w 78"/>
                      <a:gd name="T9" fmla="*/ 57 h 81"/>
                      <a:gd name="T10" fmla="*/ 66 w 78"/>
                      <a:gd name="T11" fmla="*/ 53 h 81"/>
                      <a:gd name="T12" fmla="*/ 66 w 78"/>
                      <a:gd name="T13" fmla="*/ 49 h 81"/>
                      <a:gd name="T14" fmla="*/ 66 w 78"/>
                      <a:gd name="T15" fmla="*/ 44 h 81"/>
                      <a:gd name="T16" fmla="*/ 64 w 78"/>
                      <a:gd name="T17" fmla="*/ 39 h 81"/>
                      <a:gd name="T18" fmla="*/ 60 w 78"/>
                      <a:gd name="T19" fmla="*/ 34 h 81"/>
                      <a:gd name="T20" fmla="*/ 56 w 78"/>
                      <a:gd name="T21" fmla="*/ 29 h 81"/>
                      <a:gd name="T22" fmla="*/ 49 w 78"/>
                      <a:gd name="T23" fmla="*/ 24 h 81"/>
                      <a:gd name="T24" fmla="*/ 42 w 78"/>
                      <a:gd name="T25" fmla="*/ 20 h 81"/>
                      <a:gd name="T26" fmla="*/ 33 w 78"/>
                      <a:gd name="T27" fmla="*/ 16 h 81"/>
                      <a:gd name="T28" fmla="*/ 23 w 78"/>
                      <a:gd name="T29" fmla="*/ 13 h 81"/>
                      <a:gd name="T30" fmla="*/ 12 w 78"/>
                      <a:gd name="T31" fmla="*/ 12 h 81"/>
                      <a:gd name="T32" fmla="*/ 0 w 78"/>
                      <a:gd name="T33" fmla="*/ 11 h 81"/>
                      <a:gd name="T34" fmla="*/ 0 w 78"/>
                      <a:gd name="T35" fmla="*/ 0 h 81"/>
                      <a:gd name="T36" fmla="*/ 13 w 78"/>
                      <a:gd name="T37" fmla="*/ 0 h 81"/>
                      <a:gd name="T38" fmla="*/ 26 w 78"/>
                      <a:gd name="T39" fmla="*/ 2 h 81"/>
                      <a:gd name="T40" fmla="*/ 36 w 78"/>
                      <a:gd name="T41" fmla="*/ 5 h 81"/>
                      <a:gd name="T42" fmla="*/ 46 w 78"/>
                      <a:gd name="T43" fmla="*/ 9 h 81"/>
                      <a:gd name="T44" fmla="*/ 55 w 78"/>
                      <a:gd name="T45" fmla="*/ 14 h 81"/>
                      <a:gd name="T46" fmla="*/ 63 w 78"/>
                      <a:gd name="T47" fmla="*/ 20 h 81"/>
                      <a:gd name="T48" fmla="*/ 69 w 78"/>
                      <a:gd name="T49" fmla="*/ 26 h 81"/>
                      <a:gd name="T50" fmla="*/ 73 w 78"/>
                      <a:gd name="T51" fmla="*/ 34 h 81"/>
                      <a:gd name="T52" fmla="*/ 76 w 78"/>
                      <a:gd name="T53" fmla="*/ 41 h 81"/>
                      <a:gd name="T54" fmla="*/ 77 w 78"/>
                      <a:gd name="T55" fmla="*/ 49 h 81"/>
                      <a:gd name="T56" fmla="*/ 77 w 78"/>
                      <a:gd name="T57" fmla="*/ 56 h 81"/>
                      <a:gd name="T58" fmla="*/ 74 w 78"/>
                      <a:gd name="T59" fmla="*/ 63 h 81"/>
                      <a:gd name="T60" fmla="*/ 69 w 78"/>
                      <a:gd name="T61" fmla="*/ 69 h 81"/>
                      <a:gd name="T62" fmla="*/ 63 w 78"/>
                      <a:gd name="T63" fmla="*/ 74 h 81"/>
                      <a:gd name="T64" fmla="*/ 55 w 78"/>
                      <a:gd name="T65" fmla="*/ 78 h 81"/>
                      <a:gd name="T66" fmla="*/ 45 w 78"/>
                      <a:gd name="T67" fmla="*/ 80 h 81"/>
                      <a:gd name="T68" fmla="*/ 44 w 78"/>
                      <a:gd name="T69" fmla="*/ 69 h 81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0" t="0" r="r" b="b"/>
                    <a:pathLst>
                      <a:path w="78" h="81">
                        <a:moveTo>
                          <a:pt x="44" y="69"/>
                        </a:moveTo>
                        <a:lnTo>
                          <a:pt x="52" y="67"/>
                        </a:lnTo>
                        <a:lnTo>
                          <a:pt x="58" y="64"/>
                        </a:lnTo>
                        <a:lnTo>
                          <a:pt x="62" y="61"/>
                        </a:lnTo>
                        <a:lnTo>
                          <a:pt x="65" y="57"/>
                        </a:lnTo>
                        <a:lnTo>
                          <a:pt x="66" y="53"/>
                        </a:lnTo>
                        <a:lnTo>
                          <a:pt x="66" y="49"/>
                        </a:lnTo>
                        <a:lnTo>
                          <a:pt x="66" y="44"/>
                        </a:lnTo>
                        <a:lnTo>
                          <a:pt x="64" y="39"/>
                        </a:lnTo>
                        <a:lnTo>
                          <a:pt x="60" y="34"/>
                        </a:lnTo>
                        <a:lnTo>
                          <a:pt x="56" y="29"/>
                        </a:lnTo>
                        <a:lnTo>
                          <a:pt x="49" y="24"/>
                        </a:lnTo>
                        <a:lnTo>
                          <a:pt x="42" y="20"/>
                        </a:lnTo>
                        <a:lnTo>
                          <a:pt x="33" y="16"/>
                        </a:lnTo>
                        <a:lnTo>
                          <a:pt x="23" y="13"/>
                        </a:lnTo>
                        <a:lnTo>
                          <a:pt x="12" y="12"/>
                        </a:lnTo>
                        <a:lnTo>
                          <a:pt x="0" y="11"/>
                        </a:lnTo>
                        <a:lnTo>
                          <a:pt x="0" y="0"/>
                        </a:lnTo>
                        <a:lnTo>
                          <a:pt x="13" y="0"/>
                        </a:lnTo>
                        <a:lnTo>
                          <a:pt x="26" y="2"/>
                        </a:lnTo>
                        <a:lnTo>
                          <a:pt x="36" y="5"/>
                        </a:lnTo>
                        <a:lnTo>
                          <a:pt x="46" y="9"/>
                        </a:lnTo>
                        <a:lnTo>
                          <a:pt x="55" y="14"/>
                        </a:lnTo>
                        <a:lnTo>
                          <a:pt x="63" y="20"/>
                        </a:lnTo>
                        <a:lnTo>
                          <a:pt x="69" y="26"/>
                        </a:lnTo>
                        <a:lnTo>
                          <a:pt x="73" y="34"/>
                        </a:lnTo>
                        <a:lnTo>
                          <a:pt x="76" y="41"/>
                        </a:lnTo>
                        <a:lnTo>
                          <a:pt x="77" y="49"/>
                        </a:lnTo>
                        <a:lnTo>
                          <a:pt x="77" y="56"/>
                        </a:lnTo>
                        <a:lnTo>
                          <a:pt x="74" y="63"/>
                        </a:lnTo>
                        <a:lnTo>
                          <a:pt x="69" y="69"/>
                        </a:lnTo>
                        <a:lnTo>
                          <a:pt x="63" y="74"/>
                        </a:lnTo>
                        <a:lnTo>
                          <a:pt x="55" y="78"/>
                        </a:lnTo>
                        <a:lnTo>
                          <a:pt x="45" y="80"/>
                        </a:lnTo>
                        <a:lnTo>
                          <a:pt x="44" y="69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rgbClr val="0000DE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15794" name="Freeform 82">
                    <a:extLst>
                      <a:ext uri="{FF2B5EF4-FFF2-40B4-BE49-F238E27FC236}">
                        <a16:creationId xmlns:a16="http://schemas.microsoft.com/office/drawing/2014/main" id="{C2EB341E-E32A-CC40-AE11-94274556492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25" y="2577"/>
                    <a:ext cx="36" cy="18"/>
                  </a:xfrm>
                  <a:custGeom>
                    <a:avLst/>
                    <a:gdLst>
                      <a:gd name="T0" fmla="*/ 1 w 36"/>
                      <a:gd name="T1" fmla="*/ 11 h 18"/>
                      <a:gd name="T2" fmla="*/ 5 w 36"/>
                      <a:gd name="T3" fmla="*/ 5 h 18"/>
                      <a:gd name="T4" fmla="*/ 33 w 36"/>
                      <a:gd name="T5" fmla="*/ 0 h 18"/>
                      <a:gd name="T6" fmla="*/ 35 w 36"/>
                      <a:gd name="T7" fmla="*/ 12 h 18"/>
                      <a:gd name="T8" fmla="*/ 6 w 36"/>
                      <a:gd name="T9" fmla="*/ 17 h 18"/>
                      <a:gd name="T10" fmla="*/ 11 w 36"/>
                      <a:gd name="T11" fmla="*/ 11 h 18"/>
                      <a:gd name="T12" fmla="*/ 1 w 36"/>
                      <a:gd name="T13" fmla="*/ 11 h 18"/>
                      <a:gd name="T14" fmla="*/ 0 w 36"/>
                      <a:gd name="T15" fmla="*/ 6 h 18"/>
                      <a:gd name="T16" fmla="*/ 5 w 36"/>
                      <a:gd name="T17" fmla="*/ 5 h 18"/>
                      <a:gd name="T18" fmla="*/ 1 w 36"/>
                      <a:gd name="T19" fmla="*/ 11 h 1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36" h="18">
                        <a:moveTo>
                          <a:pt x="1" y="11"/>
                        </a:moveTo>
                        <a:lnTo>
                          <a:pt x="5" y="5"/>
                        </a:lnTo>
                        <a:lnTo>
                          <a:pt x="33" y="0"/>
                        </a:lnTo>
                        <a:lnTo>
                          <a:pt x="35" y="12"/>
                        </a:lnTo>
                        <a:lnTo>
                          <a:pt x="6" y="17"/>
                        </a:lnTo>
                        <a:lnTo>
                          <a:pt x="11" y="11"/>
                        </a:lnTo>
                        <a:lnTo>
                          <a:pt x="1" y="11"/>
                        </a:lnTo>
                        <a:lnTo>
                          <a:pt x="0" y="6"/>
                        </a:lnTo>
                        <a:lnTo>
                          <a:pt x="5" y="5"/>
                        </a:lnTo>
                        <a:lnTo>
                          <a:pt x="1" y="11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rgbClr val="0000DE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15795" name="Freeform 83">
                    <a:extLst>
                      <a:ext uri="{FF2B5EF4-FFF2-40B4-BE49-F238E27FC236}">
                        <a16:creationId xmlns:a16="http://schemas.microsoft.com/office/drawing/2014/main" id="{D81E994C-2F00-2345-BA26-4B0A9667D9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25" y="2587"/>
                    <a:ext cx="116" cy="1089"/>
                  </a:xfrm>
                  <a:custGeom>
                    <a:avLst/>
                    <a:gdLst>
                      <a:gd name="T0" fmla="*/ 110 w 116"/>
                      <a:gd name="T1" fmla="*/ 1088 h 1089"/>
                      <a:gd name="T2" fmla="*/ 105 w 116"/>
                      <a:gd name="T3" fmla="*/ 1083 h 1089"/>
                      <a:gd name="T4" fmla="*/ 0 w 116"/>
                      <a:gd name="T5" fmla="*/ 1 h 1089"/>
                      <a:gd name="T6" fmla="*/ 10 w 116"/>
                      <a:gd name="T7" fmla="*/ 0 h 1089"/>
                      <a:gd name="T8" fmla="*/ 115 w 116"/>
                      <a:gd name="T9" fmla="*/ 1082 h 1089"/>
                      <a:gd name="T10" fmla="*/ 110 w 116"/>
                      <a:gd name="T11" fmla="*/ 1077 h 1089"/>
                      <a:gd name="T12" fmla="*/ 110 w 116"/>
                      <a:gd name="T13" fmla="*/ 1088 h 1089"/>
                      <a:gd name="T14" fmla="*/ 105 w 116"/>
                      <a:gd name="T15" fmla="*/ 1088 h 1089"/>
                      <a:gd name="T16" fmla="*/ 105 w 116"/>
                      <a:gd name="T17" fmla="*/ 1083 h 1089"/>
                      <a:gd name="T18" fmla="*/ 110 w 116"/>
                      <a:gd name="T19" fmla="*/ 1088 h 1089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116" h="1089">
                        <a:moveTo>
                          <a:pt x="110" y="1088"/>
                        </a:moveTo>
                        <a:lnTo>
                          <a:pt x="105" y="1083"/>
                        </a:lnTo>
                        <a:lnTo>
                          <a:pt x="0" y="1"/>
                        </a:lnTo>
                        <a:lnTo>
                          <a:pt x="10" y="0"/>
                        </a:lnTo>
                        <a:lnTo>
                          <a:pt x="115" y="1082"/>
                        </a:lnTo>
                        <a:lnTo>
                          <a:pt x="110" y="1077"/>
                        </a:lnTo>
                        <a:lnTo>
                          <a:pt x="110" y="1088"/>
                        </a:lnTo>
                        <a:lnTo>
                          <a:pt x="105" y="1088"/>
                        </a:lnTo>
                        <a:lnTo>
                          <a:pt x="105" y="1083"/>
                        </a:lnTo>
                        <a:lnTo>
                          <a:pt x="110" y="1088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rgbClr val="0000DE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15796" name="Freeform 84">
                    <a:extLst>
                      <a:ext uri="{FF2B5EF4-FFF2-40B4-BE49-F238E27FC236}">
                        <a16:creationId xmlns:a16="http://schemas.microsoft.com/office/drawing/2014/main" id="{5EF6B6F6-AA79-0D4C-90A1-7418B694CF1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35" y="3662"/>
                    <a:ext cx="809" cy="14"/>
                  </a:xfrm>
                  <a:custGeom>
                    <a:avLst/>
                    <a:gdLst>
                      <a:gd name="T0" fmla="*/ 808 w 809"/>
                      <a:gd name="T1" fmla="*/ 7 h 14"/>
                      <a:gd name="T2" fmla="*/ 803 w 809"/>
                      <a:gd name="T3" fmla="*/ 11 h 14"/>
                      <a:gd name="T4" fmla="*/ 0 w 809"/>
                      <a:gd name="T5" fmla="*/ 13 h 14"/>
                      <a:gd name="T6" fmla="*/ 0 w 809"/>
                      <a:gd name="T7" fmla="*/ 2 h 14"/>
                      <a:gd name="T8" fmla="*/ 803 w 809"/>
                      <a:gd name="T9" fmla="*/ 0 h 14"/>
                      <a:gd name="T10" fmla="*/ 797 w 809"/>
                      <a:gd name="T11" fmla="*/ 4 h 14"/>
                      <a:gd name="T12" fmla="*/ 808 w 809"/>
                      <a:gd name="T13" fmla="*/ 7 h 14"/>
                      <a:gd name="T14" fmla="*/ 807 w 809"/>
                      <a:gd name="T15" fmla="*/ 11 h 14"/>
                      <a:gd name="T16" fmla="*/ 803 w 809"/>
                      <a:gd name="T17" fmla="*/ 11 h 14"/>
                      <a:gd name="T18" fmla="*/ 808 w 809"/>
                      <a:gd name="T19" fmla="*/ 7 h 1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809" h="14">
                        <a:moveTo>
                          <a:pt x="808" y="7"/>
                        </a:moveTo>
                        <a:lnTo>
                          <a:pt x="803" y="11"/>
                        </a:lnTo>
                        <a:lnTo>
                          <a:pt x="0" y="13"/>
                        </a:lnTo>
                        <a:lnTo>
                          <a:pt x="0" y="2"/>
                        </a:lnTo>
                        <a:lnTo>
                          <a:pt x="803" y="0"/>
                        </a:lnTo>
                        <a:lnTo>
                          <a:pt x="797" y="4"/>
                        </a:lnTo>
                        <a:lnTo>
                          <a:pt x="808" y="7"/>
                        </a:lnTo>
                        <a:lnTo>
                          <a:pt x="807" y="11"/>
                        </a:lnTo>
                        <a:lnTo>
                          <a:pt x="803" y="11"/>
                        </a:lnTo>
                        <a:lnTo>
                          <a:pt x="808" y="7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rgbClr val="0000DE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15797" name="Freeform 85">
                    <a:extLst>
                      <a:ext uri="{FF2B5EF4-FFF2-40B4-BE49-F238E27FC236}">
                        <a16:creationId xmlns:a16="http://schemas.microsoft.com/office/drawing/2014/main" id="{D1748280-2B68-0246-AEA9-EF2A0CB70C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34" y="2580"/>
                    <a:ext cx="210" cy="1089"/>
                  </a:xfrm>
                  <a:custGeom>
                    <a:avLst/>
                    <a:gdLst>
                      <a:gd name="T0" fmla="*/ 204 w 211"/>
                      <a:gd name="T1" fmla="*/ 0 h 1089"/>
                      <a:gd name="T2" fmla="*/ 208 w 211"/>
                      <a:gd name="T3" fmla="*/ 7 h 1089"/>
                      <a:gd name="T4" fmla="*/ 11 w 211"/>
                      <a:gd name="T5" fmla="*/ 1088 h 1089"/>
                      <a:gd name="T6" fmla="*/ 0 w 211"/>
                      <a:gd name="T7" fmla="*/ 1086 h 1089"/>
                      <a:gd name="T8" fmla="*/ 197 w 211"/>
                      <a:gd name="T9" fmla="*/ 5 h 1089"/>
                      <a:gd name="T10" fmla="*/ 202 w 211"/>
                      <a:gd name="T11" fmla="*/ 11 h 1089"/>
                      <a:gd name="T12" fmla="*/ 204 w 211"/>
                      <a:gd name="T13" fmla="*/ 0 h 1089"/>
                      <a:gd name="T14" fmla="*/ 209 w 211"/>
                      <a:gd name="T15" fmla="*/ 2 h 1089"/>
                      <a:gd name="T16" fmla="*/ 208 w 211"/>
                      <a:gd name="T17" fmla="*/ 7 h 1089"/>
                      <a:gd name="T18" fmla="*/ 204 w 211"/>
                      <a:gd name="T19" fmla="*/ 0 h 1089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211" h="1089">
                        <a:moveTo>
                          <a:pt x="205" y="0"/>
                        </a:moveTo>
                        <a:lnTo>
                          <a:pt x="209" y="7"/>
                        </a:lnTo>
                        <a:lnTo>
                          <a:pt x="11" y="1088"/>
                        </a:lnTo>
                        <a:lnTo>
                          <a:pt x="0" y="1086"/>
                        </a:lnTo>
                        <a:lnTo>
                          <a:pt x="198" y="5"/>
                        </a:lnTo>
                        <a:lnTo>
                          <a:pt x="203" y="11"/>
                        </a:lnTo>
                        <a:lnTo>
                          <a:pt x="205" y="0"/>
                        </a:lnTo>
                        <a:lnTo>
                          <a:pt x="210" y="2"/>
                        </a:lnTo>
                        <a:lnTo>
                          <a:pt x="209" y="7"/>
                        </a:lnTo>
                        <a:lnTo>
                          <a:pt x="205" y="0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rgbClr val="0000DE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15798" name="Freeform 86">
                    <a:extLst>
                      <a:ext uri="{FF2B5EF4-FFF2-40B4-BE49-F238E27FC236}">
                        <a16:creationId xmlns:a16="http://schemas.microsoft.com/office/drawing/2014/main" id="{2DBE681D-ACB7-874A-AF9C-ED4398E152F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85" y="2573"/>
                    <a:ext cx="53" cy="20"/>
                  </a:xfrm>
                  <a:custGeom>
                    <a:avLst/>
                    <a:gdLst>
                      <a:gd name="T0" fmla="*/ 7 w 53"/>
                      <a:gd name="T1" fmla="*/ 2 h 20"/>
                      <a:gd name="T2" fmla="*/ 5 w 53"/>
                      <a:gd name="T3" fmla="*/ 0 h 20"/>
                      <a:gd name="T4" fmla="*/ 11 w 53"/>
                      <a:gd name="T5" fmla="*/ 1 h 20"/>
                      <a:gd name="T6" fmla="*/ 16 w 53"/>
                      <a:gd name="T7" fmla="*/ 2 h 20"/>
                      <a:gd name="T8" fmla="*/ 22 w 53"/>
                      <a:gd name="T9" fmla="*/ 3 h 20"/>
                      <a:gd name="T10" fmla="*/ 28 w 53"/>
                      <a:gd name="T11" fmla="*/ 3 h 20"/>
                      <a:gd name="T12" fmla="*/ 33 w 53"/>
                      <a:gd name="T13" fmla="*/ 3 h 20"/>
                      <a:gd name="T14" fmla="*/ 39 w 53"/>
                      <a:gd name="T15" fmla="*/ 4 h 20"/>
                      <a:gd name="T16" fmla="*/ 45 w 53"/>
                      <a:gd name="T17" fmla="*/ 5 h 20"/>
                      <a:gd name="T18" fmla="*/ 52 w 53"/>
                      <a:gd name="T19" fmla="*/ 7 h 20"/>
                      <a:gd name="T20" fmla="*/ 50 w 53"/>
                      <a:gd name="T21" fmla="*/ 19 h 20"/>
                      <a:gd name="T22" fmla="*/ 44 w 53"/>
                      <a:gd name="T23" fmla="*/ 17 h 20"/>
                      <a:gd name="T24" fmla="*/ 38 w 53"/>
                      <a:gd name="T25" fmla="*/ 17 h 20"/>
                      <a:gd name="T26" fmla="*/ 33 w 53"/>
                      <a:gd name="T27" fmla="*/ 16 h 20"/>
                      <a:gd name="T28" fmla="*/ 27 w 53"/>
                      <a:gd name="T29" fmla="*/ 15 h 20"/>
                      <a:gd name="T30" fmla="*/ 21 w 53"/>
                      <a:gd name="T31" fmla="*/ 15 h 20"/>
                      <a:gd name="T32" fmla="*/ 16 w 53"/>
                      <a:gd name="T33" fmla="*/ 14 h 20"/>
                      <a:gd name="T34" fmla="*/ 9 w 53"/>
                      <a:gd name="T35" fmla="*/ 13 h 20"/>
                      <a:gd name="T36" fmla="*/ 3 w 53"/>
                      <a:gd name="T37" fmla="*/ 12 h 20"/>
                      <a:gd name="T38" fmla="*/ 0 w 53"/>
                      <a:gd name="T39" fmla="*/ 10 h 20"/>
                      <a:gd name="T40" fmla="*/ 3 w 53"/>
                      <a:gd name="T41" fmla="*/ 12 h 20"/>
                      <a:gd name="T42" fmla="*/ 1 w 53"/>
                      <a:gd name="T43" fmla="*/ 12 h 20"/>
                      <a:gd name="T44" fmla="*/ 0 w 53"/>
                      <a:gd name="T45" fmla="*/ 10 h 20"/>
                      <a:gd name="T46" fmla="*/ 7 w 53"/>
                      <a:gd name="T47" fmla="*/ 2 h 20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</a:gdLst>
                    <a:ahLst/>
                    <a:cxnLst>
                      <a:cxn ang="T48">
                        <a:pos x="T0" y="T1"/>
                      </a:cxn>
                      <a:cxn ang="T49">
                        <a:pos x="T2" y="T3"/>
                      </a:cxn>
                      <a:cxn ang="T50">
                        <a:pos x="T4" y="T5"/>
                      </a:cxn>
                      <a:cxn ang="T51">
                        <a:pos x="T6" y="T7"/>
                      </a:cxn>
                      <a:cxn ang="T52">
                        <a:pos x="T8" y="T9"/>
                      </a:cxn>
                      <a:cxn ang="T53">
                        <a:pos x="T10" y="T11"/>
                      </a:cxn>
                      <a:cxn ang="T54">
                        <a:pos x="T12" y="T13"/>
                      </a:cxn>
                      <a:cxn ang="T55">
                        <a:pos x="T14" y="T15"/>
                      </a:cxn>
                      <a:cxn ang="T56">
                        <a:pos x="T16" y="T17"/>
                      </a:cxn>
                      <a:cxn ang="T57">
                        <a:pos x="T18" y="T19"/>
                      </a:cxn>
                      <a:cxn ang="T58">
                        <a:pos x="T20" y="T21"/>
                      </a:cxn>
                      <a:cxn ang="T59">
                        <a:pos x="T22" y="T23"/>
                      </a:cxn>
                      <a:cxn ang="T60">
                        <a:pos x="T24" y="T25"/>
                      </a:cxn>
                      <a:cxn ang="T61">
                        <a:pos x="T26" y="T27"/>
                      </a:cxn>
                      <a:cxn ang="T62">
                        <a:pos x="T28" y="T29"/>
                      </a:cxn>
                      <a:cxn ang="T63">
                        <a:pos x="T30" y="T31"/>
                      </a:cxn>
                      <a:cxn ang="T64">
                        <a:pos x="T32" y="T33"/>
                      </a:cxn>
                      <a:cxn ang="T65">
                        <a:pos x="T34" y="T35"/>
                      </a:cxn>
                      <a:cxn ang="T66">
                        <a:pos x="T36" y="T37"/>
                      </a:cxn>
                      <a:cxn ang="T67">
                        <a:pos x="T38" y="T39"/>
                      </a:cxn>
                      <a:cxn ang="T68">
                        <a:pos x="T40" y="T41"/>
                      </a:cxn>
                      <a:cxn ang="T69">
                        <a:pos x="T42" y="T43"/>
                      </a:cxn>
                      <a:cxn ang="T70">
                        <a:pos x="T44" y="T45"/>
                      </a:cxn>
                      <a:cxn ang="T71">
                        <a:pos x="T46" y="T47"/>
                      </a:cxn>
                    </a:cxnLst>
                    <a:rect l="0" t="0" r="r" b="b"/>
                    <a:pathLst>
                      <a:path w="53" h="20">
                        <a:moveTo>
                          <a:pt x="7" y="2"/>
                        </a:moveTo>
                        <a:lnTo>
                          <a:pt x="5" y="0"/>
                        </a:lnTo>
                        <a:lnTo>
                          <a:pt x="11" y="1"/>
                        </a:lnTo>
                        <a:lnTo>
                          <a:pt x="16" y="2"/>
                        </a:lnTo>
                        <a:lnTo>
                          <a:pt x="22" y="3"/>
                        </a:lnTo>
                        <a:lnTo>
                          <a:pt x="28" y="3"/>
                        </a:lnTo>
                        <a:lnTo>
                          <a:pt x="33" y="3"/>
                        </a:lnTo>
                        <a:lnTo>
                          <a:pt x="39" y="4"/>
                        </a:lnTo>
                        <a:lnTo>
                          <a:pt x="45" y="5"/>
                        </a:lnTo>
                        <a:lnTo>
                          <a:pt x="52" y="7"/>
                        </a:lnTo>
                        <a:lnTo>
                          <a:pt x="50" y="19"/>
                        </a:lnTo>
                        <a:lnTo>
                          <a:pt x="44" y="17"/>
                        </a:lnTo>
                        <a:lnTo>
                          <a:pt x="38" y="17"/>
                        </a:lnTo>
                        <a:lnTo>
                          <a:pt x="33" y="16"/>
                        </a:lnTo>
                        <a:lnTo>
                          <a:pt x="27" y="15"/>
                        </a:lnTo>
                        <a:lnTo>
                          <a:pt x="21" y="15"/>
                        </a:lnTo>
                        <a:lnTo>
                          <a:pt x="16" y="14"/>
                        </a:lnTo>
                        <a:lnTo>
                          <a:pt x="9" y="13"/>
                        </a:lnTo>
                        <a:lnTo>
                          <a:pt x="3" y="12"/>
                        </a:lnTo>
                        <a:lnTo>
                          <a:pt x="0" y="10"/>
                        </a:lnTo>
                        <a:lnTo>
                          <a:pt x="3" y="12"/>
                        </a:lnTo>
                        <a:lnTo>
                          <a:pt x="1" y="12"/>
                        </a:lnTo>
                        <a:lnTo>
                          <a:pt x="0" y="10"/>
                        </a:lnTo>
                        <a:lnTo>
                          <a:pt x="7" y="2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rgbClr val="0000DE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15799" name="Freeform 87">
                    <a:extLst>
                      <a:ext uri="{FF2B5EF4-FFF2-40B4-BE49-F238E27FC236}">
                        <a16:creationId xmlns:a16="http://schemas.microsoft.com/office/drawing/2014/main" id="{C58DD54C-C8F1-9F4B-BB00-CE48446FE63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74" y="2506"/>
                    <a:ext cx="73" cy="78"/>
                  </a:xfrm>
                  <a:custGeom>
                    <a:avLst/>
                    <a:gdLst>
                      <a:gd name="T0" fmla="*/ 72 w 73"/>
                      <a:gd name="T1" fmla="*/ 12 h 78"/>
                      <a:gd name="T2" fmla="*/ 65 w 73"/>
                      <a:gd name="T3" fmla="*/ 12 h 78"/>
                      <a:gd name="T4" fmla="*/ 58 w 73"/>
                      <a:gd name="T5" fmla="*/ 13 h 78"/>
                      <a:gd name="T6" fmla="*/ 51 w 73"/>
                      <a:gd name="T7" fmla="*/ 15 h 78"/>
                      <a:gd name="T8" fmla="*/ 44 w 73"/>
                      <a:gd name="T9" fmla="*/ 18 h 78"/>
                      <a:gd name="T10" fmla="*/ 38 w 73"/>
                      <a:gd name="T11" fmla="*/ 21 h 78"/>
                      <a:gd name="T12" fmla="*/ 31 w 73"/>
                      <a:gd name="T13" fmla="*/ 24 h 78"/>
                      <a:gd name="T14" fmla="*/ 26 w 73"/>
                      <a:gd name="T15" fmla="*/ 28 h 78"/>
                      <a:gd name="T16" fmla="*/ 21 w 73"/>
                      <a:gd name="T17" fmla="*/ 33 h 78"/>
                      <a:gd name="T18" fmla="*/ 17 w 73"/>
                      <a:gd name="T19" fmla="*/ 37 h 78"/>
                      <a:gd name="T20" fmla="*/ 14 w 73"/>
                      <a:gd name="T21" fmla="*/ 42 h 78"/>
                      <a:gd name="T22" fmla="*/ 12 w 73"/>
                      <a:gd name="T23" fmla="*/ 47 h 78"/>
                      <a:gd name="T24" fmla="*/ 11 w 73"/>
                      <a:gd name="T25" fmla="*/ 51 h 78"/>
                      <a:gd name="T26" fmla="*/ 11 w 73"/>
                      <a:gd name="T27" fmla="*/ 56 h 78"/>
                      <a:gd name="T28" fmla="*/ 11 w 73"/>
                      <a:gd name="T29" fmla="*/ 60 h 78"/>
                      <a:gd name="T30" fmla="*/ 14 w 73"/>
                      <a:gd name="T31" fmla="*/ 64 h 78"/>
                      <a:gd name="T32" fmla="*/ 18 w 73"/>
                      <a:gd name="T33" fmla="*/ 69 h 78"/>
                      <a:gd name="T34" fmla="*/ 10 w 73"/>
                      <a:gd name="T35" fmla="*/ 77 h 78"/>
                      <a:gd name="T36" fmla="*/ 5 w 73"/>
                      <a:gd name="T37" fmla="*/ 71 h 78"/>
                      <a:gd name="T38" fmla="*/ 2 w 73"/>
                      <a:gd name="T39" fmla="*/ 64 h 78"/>
                      <a:gd name="T40" fmla="*/ 0 w 73"/>
                      <a:gd name="T41" fmla="*/ 57 h 78"/>
                      <a:gd name="T42" fmla="*/ 0 w 73"/>
                      <a:gd name="T43" fmla="*/ 49 h 78"/>
                      <a:gd name="T44" fmla="*/ 2 w 73"/>
                      <a:gd name="T45" fmla="*/ 42 h 78"/>
                      <a:gd name="T46" fmla="*/ 5 w 73"/>
                      <a:gd name="T47" fmla="*/ 36 h 78"/>
                      <a:gd name="T48" fmla="*/ 9 w 73"/>
                      <a:gd name="T49" fmla="*/ 30 h 78"/>
                      <a:gd name="T50" fmla="*/ 14 w 73"/>
                      <a:gd name="T51" fmla="*/ 24 h 78"/>
                      <a:gd name="T52" fmla="*/ 20 w 73"/>
                      <a:gd name="T53" fmla="*/ 19 h 78"/>
                      <a:gd name="T54" fmla="*/ 26 w 73"/>
                      <a:gd name="T55" fmla="*/ 14 h 78"/>
                      <a:gd name="T56" fmla="*/ 33 w 73"/>
                      <a:gd name="T57" fmla="*/ 10 h 78"/>
                      <a:gd name="T58" fmla="*/ 41 w 73"/>
                      <a:gd name="T59" fmla="*/ 7 h 78"/>
                      <a:gd name="T60" fmla="*/ 48 w 73"/>
                      <a:gd name="T61" fmla="*/ 4 h 78"/>
                      <a:gd name="T62" fmla="*/ 56 w 73"/>
                      <a:gd name="T63" fmla="*/ 2 h 78"/>
                      <a:gd name="T64" fmla="*/ 64 w 73"/>
                      <a:gd name="T65" fmla="*/ 1 h 78"/>
                      <a:gd name="T66" fmla="*/ 72 w 73"/>
                      <a:gd name="T67" fmla="*/ 0 h 78"/>
                      <a:gd name="T68" fmla="*/ 72 w 73"/>
                      <a:gd name="T69" fmla="*/ 12 h 78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0" t="0" r="r" b="b"/>
                    <a:pathLst>
                      <a:path w="73" h="78">
                        <a:moveTo>
                          <a:pt x="72" y="12"/>
                        </a:moveTo>
                        <a:lnTo>
                          <a:pt x="65" y="12"/>
                        </a:lnTo>
                        <a:lnTo>
                          <a:pt x="58" y="13"/>
                        </a:lnTo>
                        <a:lnTo>
                          <a:pt x="51" y="15"/>
                        </a:lnTo>
                        <a:lnTo>
                          <a:pt x="44" y="18"/>
                        </a:lnTo>
                        <a:lnTo>
                          <a:pt x="38" y="21"/>
                        </a:lnTo>
                        <a:lnTo>
                          <a:pt x="31" y="24"/>
                        </a:lnTo>
                        <a:lnTo>
                          <a:pt x="26" y="28"/>
                        </a:lnTo>
                        <a:lnTo>
                          <a:pt x="21" y="33"/>
                        </a:lnTo>
                        <a:lnTo>
                          <a:pt x="17" y="37"/>
                        </a:lnTo>
                        <a:lnTo>
                          <a:pt x="14" y="42"/>
                        </a:lnTo>
                        <a:lnTo>
                          <a:pt x="12" y="47"/>
                        </a:lnTo>
                        <a:lnTo>
                          <a:pt x="11" y="51"/>
                        </a:lnTo>
                        <a:lnTo>
                          <a:pt x="11" y="56"/>
                        </a:lnTo>
                        <a:lnTo>
                          <a:pt x="11" y="60"/>
                        </a:lnTo>
                        <a:lnTo>
                          <a:pt x="14" y="64"/>
                        </a:lnTo>
                        <a:lnTo>
                          <a:pt x="18" y="69"/>
                        </a:lnTo>
                        <a:lnTo>
                          <a:pt x="10" y="77"/>
                        </a:lnTo>
                        <a:lnTo>
                          <a:pt x="5" y="71"/>
                        </a:lnTo>
                        <a:lnTo>
                          <a:pt x="2" y="64"/>
                        </a:lnTo>
                        <a:lnTo>
                          <a:pt x="0" y="57"/>
                        </a:lnTo>
                        <a:lnTo>
                          <a:pt x="0" y="49"/>
                        </a:lnTo>
                        <a:lnTo>
                          <a:pt x="2" y="42"/>
                        </a:lnTo>
                        <a:lnTo>
                          <a:pt x="5" y="36"/>
                        </a:lnTo>
                        <a:lnTo>
                          <a:pt x="9" y="30"/>
                        </a:lnTo>
                        <a:lnTo>
                          <a:pt x="14" y="24"/>
                        </a:lnTo>
                        <a:lnTo>
                          <a:pt x="20" y="19"/>
                        </a:lnTo>
                        <a:lnTo>
                          <a:pt x="26" y="14"/>
                        </a:lnTo>
                        <a:lnTo>
                          <a:pt x="33" y="10"/>
                        </a:lnTo>
                        <a:lnTo>
                          <a:pt x="41" y="7"/>
                        </a:lnTo>
                        <a:lnTo>
                          <a:pt x="48" y="4"/>
                        </a:lnTo>
                        <a:lnTo>
                          <a:pt x="56" y="2"/>
                        </a:lnTo>
                        <a:lnTo>
                          <a:pt x="64" y="1"/>
                        </a:lnTo>
                        <a:lnTo>
                          <a:pt x="72" y="0"/>
                        </a:lnTo>
                        <a:lnTo>
                          <a:pt x="72" y="12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rgbClr val="0000DE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15800" name="Freeform 88">
                    <a:extLst>
                      <a:ext uri="{FF2B5EF4-FFF2-40B4-BE49-F238E27FC236}">
                        <a16:creationId xmlns:a16="http://schemas.microsoft.com/office/drawing/2014/main" id="{2C6AC9EA-7A18-3D4C-874B-25FEAE9707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46" y="2506"/>
                    <a:ext cx="81" cy="13"/>
                  </a:xfrm>
                  <a:custGeom>
                    <a:avLst/>
                    <a:gdLst>
                      <a:gd name="T0" fmla="*/ 68 w 81"/>
                      <a:gd name="T1" fmla="*/ 5 h 13"/>
                      <a:gd name="T2" fmla="*/ 74 w 81"/>
                      <a:gd name="T3" fmla="*/ 12 h 13"/>
                      <a:gd name="T4" fmla="*/ 0 w 81"/>
                      <a:gd name="T5" fmla="*/ 12 h 13"/>
                      <a:gd name="T6" fmla="*/ 0 w 81"/>
                      <a:gd name="T7" fmla="*/ 0 h 13"/>
                      <a:gd name="T8" fmla="*/ 74 w 81"/>
                      <a:gd name="T9" fmla="*/ 1 h 13"/>
                      <a:gd name="T10" fmla="*/ 79 w 81"/>
                      <a:gd name="T11" fmla="*/ 7 h 13"/>
                      <a:gd name="T12" fmla="*/ 74 w 81"/>
                      <a:gd name="T13" fmla="*/ 1 h 13"/>
                      <a:gd name="T14" fmla="*/ 80 w 81"/>
                      <a:gd name="T15" fmla="*/ 1 h 13"/>
                      <a:gd name="T16" fmla="*/ 79 w 81"/>
                      <a:gd name="T17" fmla="*/ 7 h 13"/>
                      <a:gd name="T18" fmla="*/ 68 w 81"/>
                      <a:gd name="T19" fmla="*/ 5 h 13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0" t="0" r="r" b="b"/>
                    <a:pathLst>
                      <a:path w="81" h="13">
                        <a:moveTo>
                          <a:pt x="68" y="5"/>
                        </a:moveTo>
                        <a:lnTo>
                          <a:pt x="74" y="12"/>
                        </a:lnTo>
                        <a:lnTo>
                          <a:pt x="0" y="12"/>
                        </a:lnTo>
                        <a:lnTo>
                          <a:pt x="0" y="0"/>
                        </a:lnTo>
                        <a:lnTo>
                          <a:pt x="74" y="1"/>
                        </a:lnTo>
                        <a:lnTo>
                          <a:pt x="79" y="7"/>
                        </a:lnTo>
                        <a:lnTo>
                          <a:pt x="74" y="1"/>
                        </a:lnTo>
                        <a:lnTo>
                          <a:pt x="80" y="1"/>
                        </a:lnTo>
                        <a:lnTo>
                          <a:pt x="79" y="7"/>
                        </a:lnTo>
                        <a:lnTo>
                          <a:pt x="68" y="5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rgbClr val="0000DE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115801" name="Freeform 89">
                    <a:extLst>
                      <a:ext uri="{FF2B5EF4-FFF2-40B4-BE49-F238E27FC236}">
                        <a16:creationId xmlns:a16="http://schemas.microsoft.com/office/drawing/2014/main" id="{4390B5D8-CCA1-1A41-9E00-F5195D87137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69" y="2511"/>
                    <a:ext cx="57" cy="236"/>
                  </a:xfrm>
                  <a:custGeom>
                    <a:avLst/>
                    <a:gdLst>
                      <a:gd name="T0" fmla="*/ 6 w 57"/>
                      <a:gd name="T1" fmla="*/ 234 h 236"/>
                      <a:gd name="T2" fmla="*/ 0 w 57"/>
                      <a:gd name="T3" fmla="*/ 233 h 236"/>
                      <a:gd name="T4" fmla="*/ 45 w 57"/>
                      <a:gd name="T5" fmla="*/ 0 h 236"/>
                      <a:gd name="T6" fmla="*/ 56 w 57"/>
                      <a:gd name="T7" fmla="*/ 2 h 236"/>
                      <a:gd name="T8" fmla="*/ 11 w 57"/>
                      <a:gd name="T9" fmla="*/ 235 h 236"/>
                      <a:gd name="T10" fmla="*/ 6 w 57"/>
                      <a:gd name="T11" fmla="*/ 234 h 23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7" h="236">
                        <a:moveTo>
                          <a:pt x="6" y="234"/>
                        </a:moveTo>
                        <a:lnTo>
                          <a:pt x="0" y="233"/>
                        </a:lnTo>
                        <a:lnTo>
                          <a:pt x="45" y="0"/>
                        </a:lnTo>
                        <a:lnTo>
                          <a:pt x="56" y="2"/>
                        </a:lnTo>
                        <a:lnTo>
                          <a:pt x="11" y="235"/>
                        </a:lnTo>
                        <a:lnTo>
                          <a:pt x="6" y="234"/>
                        </a:lnTo>
                      </a:path>
                    </a:pathLst>
                  </a:custGeom>
                  <a:solidFill>
                    <a:srgbClr val="FF0000"/>
                  </a:solidFill>
                  <a:ln w="12700" cap="rnd" cmpd="sng">
                    <a:solidFill>
                      <a:srgbClr val="0000DE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19852246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734</TotalTime>
  <Words>1048</Words>
  <Application>Microsoft Macintosh PowerPoint</Application>
  <PresentationFormat>Szélesvásznú</PresentationFormat>
  <Paragraphs>166</Paragraphs>
  <Slides>44</Slides>
  <Notes>10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44</vt:i4>
      </vt:variant>
    </vt:vector>
  </HeadingPairs>
  <TitlesOfParts>
    <vt:vector size="51" baseType="lpstr">
      <vt:lpstr>Arial</vt:lpstr>
      <vt:lpstr>Arial Narrow</vt:lpstr>
      <vt:lpstr>Calibri</vt:lpstr>
      <vt:lpstr>Calibri Light</vt:lpstr>
      <vt:lpstr>Times New Roman</vt:lpstr>
      <vt:lpstr>Office-téma</vt:lpstr>
      <vt:lpstr>CorelDRAW!</vt:lpstr>
      <vt:lpstr>Fogpótlástan 6.</vt:lpstr>
      <vt:lpstr>6. Lenyomatvétel, lenyomatok készítése</vt:lpstr>
      <vt:lpstr>Lenyomatok fajtái</vt:lpstr>
      <vt:lpstr>PowerPoint-bemutató</vt:lpstr>
      <vt:lpstr>PowerPoint-bemutató</vt:lpstr>
      <vt:lpstr> Lenyomatvételi módszerek</vt:lpstr>
      <vt:lpstr>(Egyidejű) Egyfázisú precíziós lenyomatvétel   egy keveréssel a lenyomatanyag egy része a kanálba kerül, másik része fecskendővel a lemintázandó fogakhoz</vt:lpstr>
      <vt:lpstr>(Egyidejű) Egyfázisú precíziós lenyomat</vt:lpstr>
      <vt:lpstr>Egyidejű egyfázisú technika  </vt:lpstr>
      <vt:lpstr>PowerPoint-bemutató</vt:lpstr>
      <vt:lpstr>Egyidejű kétfázisú lenyomatvétel</vt:lpstr>
      <vt:lpstr>Kétfázisú egyidejű technika</vt:lpstr>
      <vt:lpstr>Kétfázisú egyidejű technika</vt:lpstr>
      <vt:lpstr>Kétfázisú egyidejű technika</vt:lpstr>
      <vt:lpstr>Kétidejű kétfázisú lenyomatvétel  Az alaplenyomat után (azt mint egyéni kanalat használva) híganfolyó szilikongumi lenyomatanyaggal korrekciós lenyomatot veszünk. Fecskendő segítségével a híganfolyó lenyomatanyagot közvetlenül a lemintázandó területekre juttatjuk. </vt:lpstr>
      <vt:lpstr>Kétfázisú kétidejű technika</vt:lpstr>
      <vt:lpstr>Kétfázisú kétidejű technika</vt:lpstr>
      <vt:lpstr>Kétfázisú kétidejű technika</vt:lpstr>
      <vt:lpstr>Kétfázisú kétidejű technika</vt:lpstr>
      <vt:lpstr>PowerPoint-bemutató</vt:lpstr>
      <vt:lpstr>PowerPoint-bemutató</vt:lpstr>
      <vt:lpstr>Sulcus (ínybarázda) tágított lenyomatvétel    A lenyomatvétel előtt a sulcusba egy vékony fonalat helyeznek be kb. fél órára. Közvetlenül a lenyomatvétel előtt a sulcus fonalat (retrakciós fonalat) eltávolítják. Célja, hogy élesebb és pontosabb ínyszélt kapjanak a mintázatban. Létezik retrakciós paszta is, ami rendkívül jó vérzéscsillapító hatású.  </vt:lpstr>
      <vt:lpstr>Sulcus gingivae ideiglenes tágítása</vt:lpstr>
      <vt:lpstr>Centrális relació/ occlusio rögzítése</vt:lpstr>
      <vt:lpstr>Centrális relació/ occlusio rögzítése</vt:lpstr>
      <vt:lpstr>PowerPoint-bemutató</vt:lpstr>
      <vt:lpstr>PowerPoint-bemutató</vt:lpstr>
      <vt:lpstr>Lenyomatkanalak előkészítése</vt:lpstr>
      <vt:lpstr>PowerPoint-bemutató</vt:lpstr>
      <vt:lpstr>PowerPoint-bemutató</vt:lpstr>
      <vt:lpstr>PowerPoint-bemutató</vt:lpstr>
      <vt:lpstr>PowerPoint-bemutató</vt:lpstr>
      <vt:lpstr>Szilikonok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 Lenyomatvételhez használt további eszközök</vt:lpstr>
      <vt:lpstr>Alapvető protetikai műveletek</vt:lpstr>
      <vt:lpstr>Fogművek próbája</vt:lpstr>
      <vt:lpstr>Fogművek/fogpótlások rögzítése 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Fogpótlástan 6.</dc:title>
  <dc:creator>Tímea Szabados</dc:creator>
  <cp:lastModifiedBy>Tímea Szabados</cp:lastModifiedBy>
  <cp:revision>24</cp:revision>
  <dcterms:created xsi:type="dcterms:W3CDTF">2021-01-14T11:09:09Z</dcterms:created>
  <dcterms:modified xsi:type="dcterms:W3CDTF">2021-01-16T20:48:23Z</dcterms:modified>
</cp:coreProperties>
</file>